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 id="2147483660" r:id="rId2"/>
  </p:sldMasterIdLst>
  <p:notesMasterIdLst>
    <p:notesMasterId r:id="rId17"/>
  </p:notesMasterIdLst>
  <p:sldIdLst>
    <p:sldId id="256" r:id="rId3"/>
    <p:sldId id="294" r:id="rId4"/>
    <p:sldId id="295" r:id="rId5"/>
    <p:sldId id="354" r:id="rId6"/>
    <p:sldId id="271" r:id="rId7"/>
    <p:sldId id="267" r:id="rId8"/>
    <p:sldId id="281" r:id="rId9"/>
    <p:sldId id="312" r:id="rId10"/>
    <p:sldId id="314" r:id="rId11"/>
    <p:sldId id="318" r:id="rId12"/>
    <p:sldId id="321" r:id="rId13"/>
    <p:sldId id="313" r:id="rId14"/>
    <p:sldId id="317" r:id="rId15"/>
    <p:sldId id="352" r:id="rId16"/>
  </p:sldIdLst>
  <p:sldSz cx="9144000" cy="5143500" type="screen16x9"/>
  <p:notesSz cx="6858000" cy="9144000"/>
  <p:embeddedFontLst>
    <p:embeddedFont>
      <p:font typeface="Calibri" panose="020F0502020204030204" pitchFamily="34" charset="0"/>
      <p:regular r:id="rId18"/>
      <p:bold r:id="rId19"/>
      <p:italic r:id="rId20"/>
      <p:boldItalic r:id="rId21"/>
    </p:embeddedFont>
    <p:embeddedFont>
      <p:font typeface="Calibri Light" panose="020F0302020204030204" pitchFamily="34" charset="0"/>
      <p:regular r:id="rId22"/>
      <p:italic r:id="rId23"/>
    </p:embeddedFont>
    <p:embeddedFont>
      <p:font typeface="Corbel" panose="020B0503020204020204" pitchFamily="34" charset="0"/>
      <p:regular r:id="rId24"/>
      <p:bold r:id="rId25"/>
      <p:italic r:id="rId26"/>
      <p:boldItalic r:id="rId27"/>
    </p:embeddedFont>
    <p:embeddedFont>
      <p:font typeface="Lato" panose="020F0502020204030203" pitchFamily="34" charset="0"/>
      <p:regular r:id="rId28"/>
      <p:bold r:id="rId29"/>
      <p:italic r:id="rId30"/>
      <p:boldItalic r:id="rId31"/>
    </p:embeddedFont>
    <p:embeddedFont>
      <p:font typeface="Raleway" panose="020B060402020202020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0673"/>
    <a:srgbClr val="1A6667"/>
    <a:srgbClr val="FFDA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D4D884-0421-48BB-B0F3-A2D8D4958AC7}" v="19" dt="2020-02-18T22:28:49.9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84" autoAdjust="0"/>
    <p:restoredTop sz="86486" autoAdjust="0"/>
  </p:normalViewPr>
  <p:slideViewPr>
    <p:cSldViewPr snapToGrid="0">
      <p:cViewPr>
        <p:scale>
          <a:sx n="80" d="100"/>
          <a:sy n="80" d="100"/>
        </p:scale>
        <p:origin x="464" y="3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1.fntdata"/><Relationship Id="rId26" Type="http://schemas.openxmlformats.org/officeDocument/2006/relationships/font" Target="fonts/font9.fntdata"/><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font" Target="fonts/font4.fntdata"/><Relationship Id="rId34" Type="http://schemas.openxmlformats.org/officeDocument/2006/relationships/font" Target="fonts/font17.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font" Target="fonts/font16.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3.fntdata"/><Relationship Id="rId29" Type="http://schemas.openxmlformats.org/officeDocument/2006/relationships/font" Target="fonts/font12.fntdata"/><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font" Target="fonts/font1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ilif Ursin Reed" userId="570e13f6-158c-4814-b752-9f7905541cb1" providerId="ADAL" clId="{40D4D884-0421-48BB-B0F3-A2D8D4958AC7}"/>
    <pc:docChg chg="undo custSel modSld">
      <pc:chgData name="Eilif Ursin Reed" userId="570e13f6-158c-4814-b752-9f7905541cb1" providerId="ADAL" clId="{40D4D884-0421-48BB-B0F3-A2D8D4958AC7}" dt="2020-02-18T22:29:25.101" v="201" actId="14861"/>
      <pc:docMkLst>
        <pc:docMk/>
      </pc:docMkLst>
      <pc:sldChg chg="addSp delSp modSp mod">
        <pc:chgData name="Eilif Ursin Reed" userId="570e13f6-158c-4814-b752-9f7905541cb1" providerId="ADAL" clId="{40D4D884-0421-48BB-B0F3-A2D8D4958AC7}" dt="2020-02-18T22:18:46.759" v="152" actId="1076"/>
        <pc:sldMkLst>
          <pc:docMk/>
          <pc:sldMk cId="2790609454" sldId="267"/>
        </pc:sldMkLst>
        <pc:spChg chg="mod">
          <ac:chgData name="Eilif Ursin Reed" userId="570e13f6-158c-4814-b752-9f7905541cb1" providerId="ADAL" clId="{40D4D884-0421-48BB-B0F3-A2D8D4958AC7}" dt="2020-02-18T22:11:03.539" v="106" actId="1076"/>
          <ac:spMkLst>
            <pc:docMk/>
            <pc:sldMk cId="2790609454" sldId="267"/>
            <ac:spMk id="2" creationId="{C5AC108B-56F4-474B-9437-56AC58F3E602}"/>
          </ac:spMkLst>
        </pc:spChg>
        <pc:spChg chg="mod">
          <ac:chgData name="Eilif Ursin Reed" userId="570e13f6-158c-4814-b752-9f7905541cb1" providerId="ADAL" clId="{40D4D884-0421-48BB-B0F3-A2D8D4958AC7}" dt="2020-02-18T22:18:43.128" v="151" actId="1076"/>
          <ac:spMkLst>
            <pc:docMk/>
            <pc:sldMk cId="2790609454" sldId="267"/>
            <ac:spMk id="4" creationId="{1C83C325-0EFC-FB4D-BE76-8FAB8F7989AB}"/>
          </ac:spMkLst>
        </pc:spChg>
        <pc:spChg chg="add del mod">
          <ac:chgData name="Eilif Ursin Reed" userId="570e13f6-158c-4814-b752-9f7905541cb1" providerId="ADAL" clId="{40D4D884-0421-48BB-B0F3-A2D8D4958AC7}" dt="2020-02-18T22:17:59.033" v="144" actId="767"/>
          <ac:spMkLst>
            <pc:docMk/>
            <pc:sldMk cId="2790609454" sldId="267"/>
            <ac:spMk id="11" creationId="{EFE26A4D-33E2-4ED5-AACC-38028B3CAD79}"/>
          </ac:spMkLst>
        </pc:spChg>
        <pc:picChg chg="del mod">
          <ac:chgData name="Eilif Ursin Reed" userId="570e13f6-158c-4814-b752-9f7905541cb1" providerId="ADAL" clId="{40D4D884-0421-48BB-B0F3-A2D8D4958AC7}" dt="2020-02-18T22:11:17.555" v="111" actId="478"/>
          <ac:picMkLst>
            <pc:docMk/>
            <pc:sldMk cId="2790609454" sldId="267"/>
            <ac:picMk id="3" creationId="{366B4EA6-130F-E246-B5C0-855CB76BC943}"/>
          </ac:picMkLst>
        </pc:picChg>
        <pc:picChg chg="del mod">
          <ac:chgData name="Eilif Ursin Reed" userId="570e13f6-158c-4814-b752-9f7905541cb1" providerId="ADAL" clId="{40D4D884-0421-48BB-B0F3-A2D8D4958AC7}" dt="2020-02-18T22:15:45.722" v="133" actId="478"/>
          <ac:picMkLst>
            <pc:docMk/>
            <pc:sldMk cId="2790609454" sldId="267"/>
            <ac:picMk id="6" creationId="{6442D09F-8085-6D49-A60D-DA3963D22468}"/>
          </ac:picMkLst>
        </pc:picChg>
        <pc:picChg chg="add mod modCrop">
          <ac:chgData name="Eilif Ursin Reed" userId="570e13f6-158c-4814-b752-9f7905541cb1" providerId="ADAL" clId="{40D4D884-0421-48BB-B0F3-A2D8D4958AC7}" dt="2020-02-18T22:14:45.007" v="123" actId="1076"/>
          <ac:picMkLst>
            <pc:docMk/>
            <pc:sldMk cId="2790609454" sldId="267"/>
            <ac:picMk id="8" creationId="{50C8015D-625E-459B-A337-C7C2F37678BD}"/>
          </ac:picMkLst>
        </pc:picChg>
        <pc:picChg chg="add mod">
          <ac:chgData name="Eilif Ursin Reed" userId="570e13f6-158c-4814-b752-9f7905541cb1" providerId="ADAL" clId="{40D4D884-0421-48BB-B0F3-A2D8D4958AC7}" dt="2020-02-18T22:18:46.759" v="152" actId="1076"/>
          <ac:picMkLst>
            <pc:docMk/>
            <pc:sldMk cId="2790609454" sldId="267"/>
            <ac:picMk id="10" creationId="{CFCBFB40-F359-4868-9FC2-CCA5C53C97C7}"/>
          </ac:picMkLst>
        </pc:picChg>
      </pc:sldChg>
      <pc:sldChg chg="modSp mod">
        <pc:chgData name="Eilif Ursin Reed" userId="570e13f6-158c-4814-b752-9f7905541cb1" providerId="ADAL" clId="{40D4D884-0421-48BB-B0F3-A2D8D4958AC7}" dt="2020-02-18T22:10:39.736" v="105" actId="1076"/>
        <pc:sldMkLst>
          <pc:docMk/>
          <pc:sldMk cId="1506333955" sldId="271"/>
        </pc:sldMkLst>
        <pc:spChg chg="mod">
          <ac:chgData name="Eilif Ursin Reed" userId="570e13f6-158c-4814-b752-9f7905541cb1" providerId="ADAL" clId="{40D4D884-0421-48BB-B0F3-A2D8D4958AC7}" dt="2020-02-18T22:10:39.736" v="105" actId="1076"/>
          <ac:spMkLst>
            <pc:docMk/>
            <pc:sldMk cId="1506333955" sldId="271"/>
            <ac:spMk id="2" creationId="{7E5F658A-B96F-404F-AE2E-C69C325B403F}"/>
          </ac:spMkLst>
        </pc:spChg>
        <pc:spChg chg="mod">
          <ac:chgData name="Eilif Ursin Reed" userId="570e13f6-158c-4814-b752-9f7905541cb1" providerId="ADAL" clId="{40D4D884-0421-48BB-B0F3-A2D8D4958AC7}" dt="2020-02-18T22:10:32.230" v="104" actId="27636"/>
          <ac:spMkLst>
            <pc:docMk/>
            <pc:sldMk cId="1506333955" sldId="271"/>
            <ac:spMk id="3" creationId="{AEDD8B06-C54F-1845-AF75-77DC525233CA}"/>
          </ac:spMkLst>
        </pc:spChg>
        <pc:picChg chg="mod">
          <ac:chgData name="Eilif Ursin Reed" userId="570e13f6-158c-4814-b752-9f7905541cb1" providerId="ADAL" clId="{40D4D884-0421-48BB-B0F3-A2D8D4958AC7}" dt="2020-02-18T22:10:19.823" v="98" actId="1076"/>
          <ac:picMkLst>
            <pc:docMk/>
            <pc:sldMk cId="1506333955" sldId="271"/>
            <ac:picMk id="4" creationId="{60DD19F8-99B9-9F40-A807-1597C7129B87}"/>
          </ac:picMkLst>
        </pc:picChg>
      </pc:sldChg>
      <pc:sldChg chg="modSp mod">
        <pc:chgData name="Eilif Ursin Reed" userId="570e13f6-158c-4814-b752-9f7905541cb1" providerId="ADAL" clId="{40D4D884-0421-48BB-B0F3-A2D8D4958AC7}" dt="2020-02-18T22:19:01.258" v="153" actId="14100"/>
        <pc:sldMkLst>
          <pc:docMk/>
          <pc:sldMk cId="3012308374" sldId="281"/>
        </pc:sldMkLst>
        <pc:picChg chg="mod">
          <ac:chgData name="Eilif Ursin Reed" userId="570e13f6-158c-4814-b752-9f7905541cb1" providerId="ADAL" clId="{40D4D884-0421-48BB-B0F3-A2D8D4958AC7}" dt="2020-02-18T22:19:01.258" v="153" actId="14100"/>
          <ac:picMkLst>
            <pc:docMk/>
            <pc:sldMk cId="3012308374" sldId="281"/>
            <ac:picMk id="4" creationId="{75F5BA83-D0A1-1347-9478-E2E1D7E9083E}"/>
          </ac:picMkLst>
        </pc:picChg>
      </pc:sldChg>
      <pc:sldChg chg="modSp mod">
        <pc:chgData name="Eilif Ursin Reed" userId="570e13f6-158c-4814-b752-9f7905541cb1" providerId="ADAL" clId="{40D4D884-0421-48BB-B0F3-A2D8D4958AC7}" dt="2020-02-18T22:28:49.940" v="198" actId="207"/>
        <pc:sldMkLst>
          <pc:docMk/>
          <pc:sldMk cId="2463181169" sldId="294"/>
        </pc:sldMkLst>
        <pc:spChg chg="mod">
          <ac:chgData name="Eilif Ursin Reed" userId="570e13f6-158c-4814-b752-9f7905541cb1" providerId="ADAL" clId="{40D4D884-0421-48BB-B0F3-A2D8D4958AC7}" dt="2020-02-18T22:05:32.978" v="15" actId="1076"/>
          <ac:spMkLst>
            <pc:docMk/>
            <pc:sldMk cId="2463181169" sldId="294"/>
            <ac:spMk id="2" creationId="{4F7918E3-3BD3-EB4F-834F-FCEEDFCA7208}"/>
          </ac:spMkLst>
        </pc:spChg>
        <pc:spChg chg="mod">
          <ac:chgData name="Eilif Ursin Reed" userId="570e13f6-158c-4814-b752-9f7905541cb1" providerId="ADAL" clId="{40D4D884-0421-48BB-B0F3-A2D8D4958AC7}" dt="2020-02-18T22:28:49.940" v="198" actId="207"/>
          <ac:spMkLst>
            <pc:docMk/>
            <pc:sldMk cId="2463181169" sldId="294"/>
            <ac:spMk id="4" creationId="{90BB9C49-8491-3E41-8DA3-1C364DB8A8CE}"/>
          </ac:spMkLst>
        </pc:spChg>
        <pc:picChg chg="mod">
          <ac:chgData name="Eilif Ursin Reed" userId="570e13f6-158c-4814-b752-9f7905541cb1" providerId="ADAL" clId="{40D4D884-0421-48BB-B0F3-A2D8D4958AC7}" dt="2020-02-18T22:05:40.357" v="17" actId="1076"/>
          <ac:picMkLst>
            <pc:docMk/>
            <pc:sldMk cId="2463181169" sldId="294"/>
            <ac:picMk id="5" creationId="{35B648A8-9814-2A49-A490-05E39CAE8949}"/>
          </ac:picMkLst>
        </pc:picChg>
      </pc:sldChg>
      <pc:sldChg chg="modSp mod">
        <pc:chgData name="Eilif Ursin Reed" userId="570e13f6-158c-4814-b752-9f7905541cb1" providerId="ADAL" clId="{40D4D884-0421-48BB-B0F3-A2D8D4958AC7}" dt="2020-02-18T22:29:25.101" v="201" actId="14861"/>
        <pc:sldMkLst>
          <pc:docMk/>
          <pc:sldMk cId="4037620441" sldId="295"/>
        </pc:sldMkLst>
        <pc:spChg chg="mod">
          <ac:chgData name="Eilif Ursin Reed" userId="570e13f6-158c-4814-b752-9f7905541cb1" providerId="ADAL" clId="{40D4D884-0421-48BB-B0F3-A2D8D4958AC7}" dt="2020-02-18T22:06:50.848" v="28" actId="1076"/>
          <ac:spMkLst>
            <pc:docMk/>
            <pc:sldMk cId="4037620441" sldId="295"/>
            <ac:spMk id="2" creationId="{B0E4F757-631A-D743-91BE-D64292107D73}"/>
          </ac:spMkLst>
        </pc:spChg>
        <pc:picChg chg="mod">
          <ac:chgData name="Eilif Ursin Reed" userId="570e13f6-158c-4814-b752-9f7905541cb1" providerId="ADAL" clId="{40D4D884-0421-48BB-B0F3-A2D8D4958AC7}" dt="2020-02-18T22:29:25.101" v="201" actId="14861"/>
          <ac:picMkLst>
            <pc:docMk/>
            <pc:sldMk cId="4037620441" sldId="295"/>
            <ac:picMk id="5" creationId="{75EA202D-E80C-8441-B6DC-474E89456DA0}"/>
          </ac:picMkLst>
        </pc:picChg>
      </pc:sldChg>
      <pc:sldChg chg="delSp modSp mod">
        <pc:chgData name="Eilif Ursin Reed" userId="570e13f6-158c-4814-b752-9f7905541cb1" providerId="ADAL" clId="{40D4D884-0421-48BB-B0F3-A2D8D4958AC7}" dt="2020-02-18T22:19:46.404" v="160" actId="478"/>
        <pc:sldMkLst>
          <pc:docMk/>
          <pc:sldMk cId="1095289386" sldId="312"/>
        </pc:sldMkLst>
        <pc:picChg chg="del mod">
          <ac:chgData name="Eilif Ursin Reed" userId="570e13f6-158c-4814-b752-9f7905541cb1" providerId="ADAL" clId="{40D4D884-0421-48BB-B0F3-A2D8D4958AC7}" dt="2020-02-18T22:19:46.404" v="160" actId="478"/>
          <ac:picMkLst>
            <pc:docMk/>
            <pc:sldMk cId="1095289386" sldId="312"/>
            <ac:picMk id="6" creationId="{763E9F96-EAA5-5945-A4A3-B4B2F7593F37}"/>
          </ac:picMkLst>
        </pc:picChg>
        <pc:picChg chg="mod">
          <ac:chgData name="Eilif Ursin Reed" userId="570e13f6-158c-4814-b752-9f7905541cb1" providerId="ADAL" clId="{40D4D884-0421-48BB-B0F3-A2D8D4958AC7}" dt="2020-02-18T22:19:44.396" v="159" actId="1076"/>
          <ac:picMkLst>
            <pc:docMk/>
            <pc:sldMk cId="1095289386" sldId="312"/>
            <ac:picMk id="7" creationId="{E5DBB667-F24B-4D4A-8E5E-866FD7DC5047}"/>
          </ac:picMkLst>
        </pc:picChg>
      </pc:sldChg>
      <pc:sldChg chg="modSp mod">
        <pc:chgData name="Eilif Ursin Reed" userId="570e13f6-158c-4814-b752-9f7905541cb1" providerId="ADAL" clId="{40D4D884-0421-48BB-B0F3-A2D8D4958AC7}" dt="2020-02-18T22:21:40.693" v="174" actId="1076"/>
        <pc:sldMkLst>
          <pc:docMk/>
          <pc:sldMk cId="2990627699" sldId="313"/>
        </pc:sldMkLst>
        <pc:picChg chg="mod">
          <ac:chgData name="Eilif Ursin Reed" userId="570e13f6-158c-4814-b752-9f7905541cb1" providerId="ADAL" clId="{40D4D884-0421-48BB-B0F3-A2D8D4958AC7}" dt="2020-02-18T22:21:40.693" v="174" actId="1076"/>
          <ac:picMkLst>
            <pc:docMk/>
            <pc:sldMk cId="2990627699" sldId="313"/>
            <ac:picMk id="8" creationId="{88B82F7C-5C79-B642-A39F-37998CBD0BD4}"/>
          </ac:picMkLst>
        </pc:picChg>
        <pc:picChg chg="mod">
          <ac:chgData name="Eilif Ursin Reed" userId="570e13f6-158c-4814-b752-9f7905541cb1" providerId="ADAL" clId="{40D4D884-0421-48BB-B0F3-A2D8D4958AC7}" dt="2020-02-18T22:21:39.048" v="173" actId="1076"/>
          <ac:picMkLst>
            <pc:docMk/>
            <pc:sldMk cId="2990627699" sldId="313"/>
            <ac:picMk id="10" creationId="{AA6859BB-8907-9C47-95BD-ED039BB81D48}"/>
          </ac:picMkLst>
        </pc:picChg>
      </pc:sldChg>
      <pc:sldChg chg="addSp delSp modSp mod">
        <pc:chgData name="Eilif Ursin Reed" userId="570e13f6-158c-4814-b752-9f7905541cb1" providerId="ADAL" clId="{40D4D884-0421-48BB-B0F3-A2D8D4958AC7}" dt="2020-02-18T22:28:05.889" v="197" actId="1076"/>
        <pc:sldMkLst>
          <pc:docMk/>
          <pc:sldMk cId="1803847377" sldId="314"/>
        </pc:sldMkLst>
        <pc:spChg chg="mod">
          <ac:chgData name="Eilif Ursin Reed" userId="570e13f6-158c-4814-b752-9f7905541cb1" providerId="ADAL" clId="{40D4D884-0421-48BB-B0F3-A2D8D4958AC7}" dt="2020-02-18T22:28:05.889" v="197" actId="1076"/>
          <ac:spMkLst>
            <pc:docMk/>
            <pc:sldMk cId="1803847377" sldId="314"/>
            <ac:spMk id="2" creationId="{A702C557-1C96-EC43-8022-F05933F0426F}"/>
          </ac:spMkLst>
        </pc:spChg>
        <pc:spChg chg="add mod">
          <ac:chgData name="Eilif Ursin Reed" userId="570e13f6-158c-4814-b752-9f7905541cb1" providerId="ADAL" clId="{40D4D884-0421-48BB-B0F3-A2D8D4958AC7}" dt="2020-02-18T22:27:55.891" v="195" actId="478"/>
          <ac:spMkLst>
            <pc:docMk/>
            <pc:sldMk cId="1803847377" sldId="314"/>
            <ac:spMk id="7" creationId="{006307FD-1C08-4BC1-91AA-3172DBFCCFD3}"/>
          </ac:spMkLst>
        </pc:spChg>
        <pc:picChg chg="del">
          <ac:chgData name="Eilif Ursin Reed" userId="570e13f6-158c-4814-b752-9f7905541cb1" providerId="ADAL" clId="{40D4D884-0421-48BB-B0F3-A2D8D4958AC7}" dt="2020-02-18T22:27:55.891" v="195" actId="478"/>
          <ac:picMkLst>
            <pc:docMk/>
            <pc:sldMk cId="1803847377" sldId="314"/>
            <ac:picMk id="4" creationId="{91F43262-2D16-BB42-BDA8-17EDED683A0D}"/>
          </ac:picMkLst>
        </pc:picChg>
        <pc:picChg chg="add mod modCrop">
          <ac:chgData name="Eilif Ursin Reed" userId="570e13f6-158c-4814-b752-9f7905541cb1" providerId="ADAL" clId="{40D4D884-0421-48BB-B0F3-A2D8D4958AC7}" dt="2020-02-18T22:27:52.698" v="194" actId="18131"/>
          <ac:picMkLst>
            <pc:docMk/>
            <pc:sldMk cId="1803847377" sldId="314"/>
            <ac:picMk id="5" creationId="{8CB9597F-FC93-46EB-8286-556FD67A3368}"/>
          </ac:picMkLst>
        </pc:picChg>
      </pc:sldChg>
      <pc:sldChg chg="modSp mod">
        <pc:chgData name="Eilif Ursin Reed" userId="570e13f6-158c-4814-b752-9f7905541cb1" providerId="ADAL" clId="{40D4D884-0421-48BB-B0F3-A2D8D4958AC7}" dt="2020-02-18T22:22:59.567" v="186" actId="1076"/>
        <pc:sldMkLst>
          <pc:docMk/>
          <pc:sldMk cId="1314182040" sldId="317"/>
        </pc:sldMkLst>
        <pc:spChg chg="mod">
          <ac:chgData name="Eilif Ursin Reed" userId="570e13f6-158c-4814-b752-9f7905541cb1" providerId="ADAL" clId="{40D4D884-0421-48BB-B0F3-A2D8D4958AC7}" dt="2020-02-18T22:22:59.567" v="186" actId="1076"/>
          <ac:spMkLst>
            <pc:docMk/>
            <pc:sldMk cId="1314182040" sldId="317"/>
            <ac:spMk id="2" creationId="{60D929EC-1F8F-3740-BD01-BA6AE6403121}"/>
          </ac:spMkLst>
        </pc:spChg>
        <pc:picChg chg="mod">
          <ac:chgData name="Eilif Ursin Reed" userId="570e13f6-158c-4814-b752-9f7905541cb1" providerId="ADAL" clId="{40D4D884-0421-48BB-B0F3-A2D8D4958AC7}" dt="2020-02-18T22:22:45.455" v="185" actId="14861"/>
          <ac:picMkLst>
            <pc:docMk/>
            <pc:sldMk cId="1314182040" sldId="317"/>
            <ac:picMk id="5" creationId="{20082DAC-D464-4F42-8B51-8990366B081E}"/>
          </ac:picMkLst>
        </pc:picChg>
      </pc:sldChg>
      <pc:sldChg chg="modSp mod">
        <pc:chgData name="Eilif Ursin Reed" userId="570e13f6-158c-4814-b752-9f7905541cb1" providerId="ADAL" clId="{40D4D884-0421-48BB-B0F3-A2D8D4958AC7}" dt="2020-02-18T15:19:41.954" v="1" actId="1036"/>
        <pc:sldMkLst>
          <pc:docMk/>
          <pc:sldMk cId="3358296911" sldId="318"/>
        </pc:sldMkLst>
        <pc:spChg chg="mod">
          <ac:chgData name="Eilif Ursin Reed" userId="570e13f6-158c-4814-b752-9f7905541cb1" providerId="ADAL" clId="{40D4D884-0421-48BB-B0F3-A2D8D4958AC7}" dt="2020-02-18T15:19:41.954" v="1" actId="1036"/>
          <ac:spMkLst>
            <pc:docMk/>
            <pc:sldMk cId="3358296911" sldId="318"/>
            <ac:spMk id="3" creationId="{74F1379A-3580-2941-B671-686DAFD54345}"/>
          </ac:spMkLst>
        </pc:spChg>
      </pc:sldChg>
      <pc:sldChg chg="modSp mod">
        <pc:chgData name="Eilif Ursin Reed" userId="570e13f6-158c-4814-b752-9f7905541cb1" providerId="ADAL" clId="{40D4D884-0421-48BB-B0F3-A2D8D4958AC7}" dt="2020-02-18T22:20:59.762" v="166" actId="1076"/>
        <pc:sldMkLst>
          <pc:docMk/>
          <pc:sldMk cId="2150422479" sldId="321"/>
        </pc:sldMkLst>
        <pc:spChg chg="mod">
          <ac:chgData name="Eilif Ursin Reed" userId="570e13f6-158c-4814-b752-9f7905541cb1" providerId="ADAL" clId="{40D4D884-0421-48BB-B0F3-A2D8D4958AC7}" dt="2020-02-18T22:20:59.762" v="166" actId="1076"/>
          <ac:spMkLst>
            <pc:docMk/>
            <pc:sldMk cId="2150422479" sldId="321"/>
            <ac:spMk id="2" creationId="{6700510A-1B04-1D4E-953D-5472A6D96EBD}"/>
          </ac:spMkLst>
        </pc:spChg>
        <pc:picChg chg="mod">
          <ac:chgData name="Eilif Ursin Reed" userId="570e13f6-158c-4814-b752-9f7905541cb1" providerId="ADAL" clId="{40D4D884-0421-48BB-B0F3-A2D8D4958AC7}" dt="2020-02-18T22:20:47.300" v="164" actId="14100"/>
          <ac:picMkLst>
            <pc:docMk/>
            <pc:sldMk cId="2150422479" sldId="321"/>
            <ac:picMk id="4" creationId="{3F24DB06-A7FE-C248-A0CB-46B9266945DD}"/>
          </ac:picMkLst>
        </pc:picChg>
      </pc:sldChg>
      <pc:sldChg chg="addSp delSp modSp mod">
        <pc:chgData name="Eilif Ursin Reed" userId="570e13f6-158c-4814-b752-9f7905541cb1" providerId="ADAL" clId="{40D4D884-0421-48BB-B0F3-A2D8D4958AC7}" dt="2020-02-18T22:09:22.369" v="93" actId="1038"/>
        <pc:sldMkLst>
          <pc:docMk/>
          <pc:sldMk cId="2991103886" sldId="354"/>
        </pc:sldMkLst>
        <pc:spChg chg="del mod">
          <ac:chgData name="Eilif Ursin Reed" userId="570e13f6-158c-4814-b752-9f7905541cb1" providerId="ADAL" clId="{40D4D884-0421-48BB-B0F3-A2D8D4958AC7}" dt="2020-02-18T22:08:54.516" v="51" actId="478"/>
          <ac:spMkLst>
            <pc:docMk/>
            <pc:sldMk cId="2991103886" sldId="354"/>
            <ac:spMk id="2" creationId="{B0E4F757-631A-D743-91BE-D64292107D73}"/>
          </ac:spMkLst>
        </pc:spChg>
        <pc:spChg chg="add mod">
          <ac:chgData name="Eilif Ursin Reed" userId="570e13f6-158c-4814-b752-9f7905541cb1" providerId="ADAL" clId="{40D4D884-0421-48BB-B0F3-A2D8D4958AC7}" dt="2020-02-18T22:09:22.369" v="93" actId="1038"/>
          <ac:spMkLst>
            <pc:docMk/>
            <pc:sldMk cId="2991103886" sldId="354"/>
            <ac:spMk id="4" creationId="{D3987395-BEC9-4C9B-8A79-7D3C9964BAEC}"/>
          </ac:spMkLst>
        </pc:spChg>
        <pc:spChg chg="mod ord">
          <ac:chgData name="Eilif Ursin Reed" userId="570e13f6-158c-4814-b752-9f7905541cb1" providerId="ADAL" clId="{40D4D884-0421-48BB-B0F3-A2D8D4958AC7}" dt="2020-02-18T22:09:22.369" v="93" actId="1038"/>
          <ac:spMkLst>
            <pc:docMk/>
            <pc:sldMk cId="2991103886" sldId="354"/>
            <ac:spMk id="9" creationId="{900D0B67-7FF1-5340-821E-8F572EDB7AF1}"/>
          </ac:spMkLst>
        </pc:spChg>
        <pc:spChg chg="add">
          <ac:chgData name="Eilif Ursin Reed" userId="570e13f6-158c-4814-b752-9f7905541cb1" providerId="ADAL" clId="{40D4D884-0421-48BB-B0F3-A2D8D4958AC7}" dt="2020-02-18T22:08:48.018" v="49"/>
          <ac:spMkLst>
            <pc:docMk/>
            <pc:sldMk cId="2991103886" sldId="354"/>
            <ac:spMk id="10" creationId="{AF99D60B-6773-4CF9-A378-B6193E7F7CCC}"/>
          </ac:spMkLst>
        </pc:spChg>
        <pc:spChg chg="mod ord">
          <ac:chgData name="Eilif Ursin Reed" userId="570e13f6-158c-4814-b752-9f7905541cb1" providerId="ADAL" clId="{40D4D884-0421-48BB-B0F3-A2D8D4958AC7}" dt="2020-02-18T22:09:22.369" v="93" actId="1038"/>
          <ac:spMkLst>
            <pc:docMk/>
            <pc:sldMk cId="2991103886" sldId="354"/>
            <ac:spMk id="11" creationId="{0EE7CB6C-AAF6-1F4D-94A4-7BFB0E70176F}"/>
          </ac:spMkLst>
        </pc:spChg>
        <pc:spChg chg="mod ord">
          <ac:chgData name="Eilif Ursin Reed" userId="570e13f6-158c-4814-b752-9f7905541cb1" providerId="ADAL" clId="{40D4D884-0421-48BB-B0F3-A2D8D4958AC7}" dt="2020-02-18T22:09:22.369" v="93" actId="1038"/>
          <ac:spMkLst>
            <pc:docMk/>
            <pc:sldMk cId="2991103886" sldId="354"/>
            <ac:spMk id="12" creationId="{5E30A2E3-2782-9042-AB5C-36EC22558670}"/>
          </ac:spMkLst>
        </pc:spChg>
        <pc:spChg chg="mod ord">
          <ac:chgData name="Eilif Ursin Reed" userId="570e13f6-158c-4814-b752-9f7905541cb1" providerId="ADAL" clId="{40D4D884-0421-48BB-B0F3-A2D8D4958AC7}" dt="2020-02-18T22:09:22.369" v="93" actId="1038"/>
          <ac:spMkLst>
            <pc:docMk/>
            <pc:sldMk cId="2991103886" sldId="354"/>
            <ac:spMk id="14" creationId="{A15E8A3A-DA08-0E4B-AF12-7BA74507BB5F}"/>
          </ac:spMkLst>
        </pc:spChg>
        <pc:spChg chg="mod ord">
          <ac:chgData name="Eilif Ursin Reed" userId="570e13f6-158c-4814-b752-9f7905541cb1" providerId="ADAL" clId="{40D4D884-0421-48BB-B0F3-A2D8D4958AC7}" dt="2020-02-18T22:09:22.369" v="93" actId="1038"/>
          <ac:spMkLst>
            <pc:docMk/>
            <pc:sldMk cId="2991103886" sldId="354"/>
            <ac:spMk id="19" creationId="{1C3DFF15-43ED-A24B-BCCF-050F2DCEC37B}"/>
          </ac:spMkLst>
        </pc:spChg>
        <pc:picChg chg="mod ord">
          <ac:chgData name="Eilif Ursin Reed" userId="570e13f6-158c-4814-b752-9f7905541cb1" providerId="ADAL" clId="{40D4D884-0421-48BB-B0F3-A2D8D4958AC7}" dt="2020-02-18T22:09:22.369" v="93" actId="1038"/>
          <ac:picMkLst>
            <pc:docMk/>
            <pc:sldMk cId="2991103886" sldId="354"/>
            <ac:picMk id="6" creationId="{2630E312-99F2-3C42-8F97-8384D85E797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71578710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479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r>
              <a:rPr lang="en-NO"/>
              <a:t>EU</a:t>
            </a:r>
            <a:r>
              <a:rPr lang="en-NO" baseline="0"/>
              <a:t> Sustainable Finance Initiative (2018)</a:t>
            </a:r>
          </a:p>
          <a:p>
            <a:pPr lvl="1"/>
            <a:r>
              <a:rPr lang="en-NO" baseline="0"/>
              <a:t>Taxonomy Regulation (2019)</a:t>
            </a:r>
          </a:p>
          <a:p>
            <a:pPr lvl="1"/>
            <a:r>
              <a:rPr lang="en-NO" baseline="0"/>
              <a:t>Disclosure Regulation (2019)</a:t>
            </a:r>
          </a:p>
          <a:p>
            <a:pPr lvl="1"/>
            <a:r>
              <a:rPr lang="en-NO" baseline="0"/>
              <a:t>Amended Benchmarks Regulation (2019)</a:t>
            </a:r>
          </a:p>
          <a:p>
            <a:pPr lvl="0"/>
            <a:r>
              <a:rPr lang="en-NO" baseline="0"/>
              <a:t>European Green Deal (December 2019)</a:t>
            </a:r>
          </a:p>
          <a:p>
            <a:pPr lvl="0"/>
            <a:r>
              <a:rPr lang="en-NO" baseline="0"/>
              <a:t>European Green Deal Investment Plan (January 2020)</a:t>
            </a:r>
          </a:p>
          <a:p>
            <a:pPr lvl="0"/>
            <a:r>
              <a:rPr lang="en-NO" baseline="0"/>
              <a:t>Just Transition Mechanism (January 2020)</a:t>
            </a:r>
            <a:endParaRPr lang="en-GB" baseline="0" dirty="0"/>
          </a:p>
          <a:p>
            <a:pPr lvl="0"/>
            <a:endParaRPr lang="en-GB" baseline="0" dirty="0"/>
          </a:p>
          <a:p>
            <a:pPr lvl="0"/>
            <a:r>
              <a:rPr lang="en-NO"/>
              <a:t>EU policies missing</a:t>
            </a:r>
            <a:r>
              <a:rPr lang="en-NO" baseline="0"/>
              <a:t> planetary boundaries and social foundation</a:t>
            </a:r>
          </a:p>
          <a:p>
            <a:r>
              <a:rPr lang="en-NO" baseline="0"/>
              <a:t>Climate change is only one dimension of planetary boundaries</a:t>
            </a:r>
          </a:p>
          <a:p>
            <a:r>
              <a:rPr lang="en-NO" baseline="0"/>
              <a:t>Social foundation: not only safe but also just space for all humanity</a:t>
            </a:r>
          </a:p>
          <a:p>
            <a:r>
              <a:rPr lang="en-NO"/>
              <a:t>Not only Europe but the whole planet</a:t>
            </a:r>
            <a:endParaRPr lang="en-GB" dirty="0"/>
          </a:p>
          <a:p>
            <a:endParaRPr lang="en-GB" dirty="0"/>
          </a:p>
          <a:p>
            <a:pPr marL="285750" indent="-285750">
              <a:buFont typeface="Arial" panose="020B0604020202020204" pitchFamily="34" charset="0"/>
              <a:buChar char="•"/>
            </a:pPr>
            <a:r>
              <a:rPr lang="en-US" dirty="0"/>
              <a:t>Protects finance from the environment, rather than the environment from finance</a:t>
            </a:r>
          </a:p>
          <a:p>
            <a:pPr marL="285750" indent="-285750">
              <a:buFont typeface="Arial" panose="020B0604020202020204" pitchFamily="34" charset="0"/>
              <a:buChar char="•"/>
            </a:pPr>
            <a:r>
              <a:rPr lang="en-US" dirty="0"/>
              <a:t>Ignores climate change as market failure</a:t>
            </a:r>
          </a:p>
          <a:p>
            <a:pPr marL="285750" indent="-285750">
              <a:buFont typeface="Arial" panose="020B0604020202020204" pitchFamily="34" charset="0"/>
              <a:buChar char="•"/>
            </a:pPr>
            <a:r>
              <a:rPr lang="en-US" dirty="0"/>
              <a:t>Creates new subset of financial products/instruments offering higher than normal yields</a:t>
            </a:r>
          </a:p>
          <a:p>
            <a:pPr marL="285750" indent="-285750">
              <a:buFont typeface="Arial" panose="020B0604020202020204" pitchFamily="34" charset="0"/>
              <a:buChar char="•"/>
            </a:pPr>
            <a:r>
              <a:rPr lang="en-US" dirty="0"/>
              <a:t>Will likely generate pressure for more asset mining to generate returns</a:t>
            </a:r>
          </a:p>
          <a:p>
            <a:endParaRPr lang="en-NO"/>
          </a:p>
          <a:p>
            <a:r>
              <a:rPr lang="en-US" dirty="0"/>
              <a:t>In practice, lacks focus on ESG, instead focusing on climate</a:t>
            </a:r>
          </a:p>
          <a:p>
            <a:r>
              <a:rPr lang="en-US" dirty="0"/>
              <a:t>Places too much emphasis on information &amp; transparency</a:t>
            </a:r>
          </a:p>
          <a:p>
            <a:r>
              <a:rPr lang="en-US" dirty="0">
                <a:solidFill>
                  <a:srgbClr val="00B0F0"/>
                </a:solidFill>
              </a:rPr>
              <a:t>Places too much emphasis on private finance </a:t>
            </a:r>
          </a:p>
          <a:p>
            <a:endParaRPr lang="en-US" dirty="0">
              <a:solidFill>
                <a:srgbClr val="00B0F0"/>
              </a:solidFill>
            </a:endParaRPr>
          </a:p>
          <a:p>
            <a:r>
              <a:rPr lang="en-NO"/>
              <a:t>From climate finance to planetary boundaries based and societally just sustainability finance</a:t>
            </a:r>
          </a:p>
          <a:p>
            <a:pPr lvl="1"/>
            <a:r>
              <a:rPr lang="en-GB" dirty="0"/>
              <a:t>E</a:t>
            </a:r>
            <a:r>
              <a:rPr lang="en-NO"/>
              <a:t>g. biodiversity-related financial risks</a:t>
            </a:r>
          </a:p>
          <a:p>
            <a:r>
              <a:rPr lang="en-NO"/>
              <a:t>Taking all UN SDGs seriously</a:t>
            </a:r>
          </a:p>
          <a:p>
            <a:r>
              <a:rPr lang="en-NO"/>
              <a:t>Taking public finance seriously: sustainable and transparent</a:t>
            </a:r>
          </a:p>
          <a:p>
            <a:r>
              <a:rPr lang="en-NO"/>
              <a:t>From Green Taxonomy to Brown Taxonomy</a:t>
            </a:r>
          </a:p>
          <a:p>
            <a:r>
              <a:rPr lang="en-NO"/>
              <a:t>Making Benchmarks sustainable</a:t>
            </a:r>
          </a:p>
          <a:p>
            <a:endParaRPr lang="en-US"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FF0000"/>
                </a:solidFill>
              </a:rPr>
              <a:t>175bn EURO per year needed. EU economy is approx. 15 trillion EURO. So barely 1% of economy.</a:t>
            </a:r>
          </a:p>
          <a:p>
            <a:endParaRPr lang="en-NO"/>
          </a:p>
        </p:txBody>
      </p:sp>
    </p:spTree>
    <p:extLst>
      <p:ext uri="{BB962C8B-B14F-4D97-AF65-F5344CB8AC3E}">
        <p14:creationId xmlns:p14="http://schemas.microsoft.com/office/powerpoint/2010/main" val="3701067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TFEU Art 127[1]:</a:t>
            </a:r>
            <a:r>
              <a:rPr lang="en-GB" dirty="0">
                <a:effectLst/>
              </a:rPr>
              <a:t> </a:t>
            </a:r>
            <a:endParaRPr lang="en-GB" i="1" dirty="0"/>
          </a:p>
          <a:p>
            <a:r>
              <a:rPr lang="en-GB" i="1" dirty="0"/>
              <a:t>“The primary objective of the European System of Central Banks shall be to maintain price stability. </a:t>
            </a:r>
            <a:r>
              <a:rPr lang="en-GB" b="1" i="1" dirty="0"/>
              <a:t>Without prejudice to the objective of price stability, the ESCB shall support the general economic policies laid down in Article 3 of the Treaty on European Union.”</a:t>
            </a:r>
            <a:endParaRPr lang="en-GB" dirty="0"/>
          </a:p>
          <a:p>
            <a:br>
              <a:rPr lang="en-GB" dirty="0"/>
            </a:br>
            <a:r>
              <a:rPr lang="en-GB" dirty="0"/>
              <a:t>TEU Article 3[3] states that the EU internal market should:</a:t>
            </a:r>
          </a:p>
          <a:p>
            <a:r>
              <a:rPr lang="en-GB" i="1" dirty="0"/>
              <a:t>“work for the sustainable development of Europe based on balanced economic growth and price stability, a highly competitive social market economy, aiming at full employment </a:t>
            </a:r>
            <a:r>
              <a:rPr lang="en-GB" b="1" i="1" dirty="0"/>
              <a:t>and social progress</a:t>
            </a:r>
            <a:r>
              <a:rPr lang="en-GB" i="1" dirty="0"/>
              <a:t>, </a:t>
            </a:r>
            <a:r>
              <a:rPr lang="en-GB" b="1" i="1" dirty="0"/>
              <a:t>and a high level of protection and improvement of the quality of the environment.” </a:t>
            </a:r>
          </a:p>
          <a:p>
            <a:endParaRPr lang="en-US" dirty="0"/>
          </a:p>
        </p:txBody>
      </p:sp>
    </p:spTree>
    <p:extLst>
      <p:ext uri="{BB962C8B-B14F-4D97-AF65-F5344CB8AC3E}">
        <p14:creationId xmlns:p14="http://schemas.microsoft.com/office/powerpoint/2010/main" val="2708083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sz="1100" dirty="0"/>
              <a:t>The EBA should abandon its ‘Green Supporting Factor’ in bank capital requirements.</a:t>
            </a:r>
          </a:p>
          <a:p>
            <a:pPr marL="285750" indent="-285750">
              <a:buFont typeface="Arial" panose="020B0604020202020204" pitchFamily="34" charset="0"/>
              <a:buChar char="•"/>
            </a:pPr>
            <a:endParaRPr lang="en-GB" sz="1100" dirty="0"/>
          </a:p>
          <a:p>
            <a:pPr marL="285750" indent="-285750">
              <a:buFont typeface="Arial" panose="020B0604020202020204" pitchFamily="34" charset="0"/>
              <a:buChar char="•"/>
            </a:pPr>
            <a:r>
              <a:rPr lang="en-GB" sz="1100" dirty="0"/>
              <a:t>The EBA should introduce a ‘Brown Penalising Factor’ in bank capital requirements for assets carrying a high climate and/or sustainability risk. </a:t>
            </a:r>
          </a:p>
          <a:p>
            <a:pPr marL="285750" indent="-285750">
              <a:buFont typeface="Arial" panose="020B0604020202020204" pitchFamily="34" charset="0"/>
              <a:buChar char="•"/>
            </a:pPr>
            <a:endParaRPr lang="en-GB" sz="1100" dirty="0"/>
          </a:p>
          <a:p>
            <a:pPr marL="285750" indent="-285750">
              <a:buFont typeface="Arial" panose="020B0604020202020204" pitchFamily="34" charset="0"/>
              <a:buChar char="•"/>
            </a:pPr>
            <a:r>
              <a:rPr lang="en-GB" sz="1100" dirty="0"/>
              <a:t>The EBA should dis-incentivise securitisations of brown assets.</a:t>
            </a:r>
          </a:p>
          <a:p>
            <a:endParaRPr lang="en-US" dirty="0"/>
          </a:p>
        </p:txBody>
      </p:sp>
    </p:spTree>
    <p:extLst>
      <p:ext uri="{BB962C8B-B14F-4D97-AF65-F5344CB8AC3E}">
        <p14:creationId xmlns:p14="http://schemas.microsoft.com/office/powerpoint/2010/main" val="241453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dirty="0"/>
              <a:t>Central bank collateral frameworks bestow liquidity benefits</a:t>
            </a:r>
          </a:p>
          <a:p>
            <a:pPr marL="285750" indent="-285750">
              <a:buFont typeface="Arial" panose="020B0604020202020204" pitchFamily="34" charset="0"/>
              <a:buChar char="•"/>
            </a:pPr>
            <a:r>
              <a:rPr lang="en-US" dirty="0"/>
              <a:t>Allow borrowers to access finance more cheaply = higher security price and lower yield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err="1"/>
              <a:t>Schoenmaker</a:t>
            </a:r>
            <a:r>
              <a:rPr lang="en-US" dirty="0"/>
              <a:t> 2019; </a:t>
            </a:r>
          </a:p>
        </p:txBody>
      </p:sp>
    </p:spTree>
    <p:extLst>
      <p:ext uri="{BB962C8B-B14F-4D97-AF65-F5344CB8AC3E}">
        <p14:creationId xmlns:p14="http://schemas.microsoft.com/office/powerpoint/2010/main" val="3528952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NGFS:</a:t>
            </a:r>
          </a:p>
          <a:p>
            <a:r>
              <a:rPr lang="en-GB" dirty="0"/>
              <a:t> “A taxonomy of “brown” assets based on clearly defined criteria is important to identify which assets will be impacted by the Paris Agreement and the low-carbon and climate-resilient transition. It is a preliminary step to better assess the risk profile of “brown” assets and ensure that disclosures by financial institutions are consistent and comprehensive.”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tx1"/>
                </a:solidFill>
                <a:effectLst/>
                <a:latin typeface="+mn-lt"/>
                <a:ea typeface="+mn-ea"/>
                <a:cs typeface="+mn-cs"/>
              </a:rPr>
              <a:t>Excluding such activities from any Taxonomy will allow companies which undertake them to continue to avoid scrutiny of their portfolios and any potential impact on their financial profile. It will also add to the cost base of companies and product providers which engage in sustainable activity; these costs will not by borne by companies which engage in the most damaging ventures. A tool of this nature would also enable central bankers and financial regulators to better identify the sectors of activity most exposed to climate and environmental related financial risks (for example, from regulatory changes, litigation, asset stranding, physical climate impacts etc). The development of a taxonomy could also be very useful in other areas of financial activity, for example investment services provided under MiFID II and the forthcoming Investment Firms Regulation.</a:t>
            </a:r>
          </a:p>
        </p:txBody>
      </p:sp>
    </p:spTree>
    <p:extLst>
      <p:ext uri="{BB962C8B-B14F-4D97-AF65-F5344CB8AC3E}">
        <p14:creationId xmlns:p14="http://schemas.microsoft.com/office/powerpoint/2010/main" val="880330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671416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solidFill>
                  <a:srgbClr val="FF0000"/>
                </a:solidFill>
              </a:rPr>
              <a:t>TCFD</a:t>
            </a:r>
          </a:p>
          <a:p>
            <a:r>
              <a:rPr lang="en-GB" dirty="0"/>
              <a:t>“to develop voluntary, consistent climate-related financial disclosures that would be useful to investors, lenders, and insurance underwriters in understanding material risks.”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u="sng" dirty="0">
                <a:solidFill>
                  <a:srgbClr val="FF0000"/>
                </a:solidFill>
              </a:rPr>
              <a:t>Mandatory reporting and disclosure based on TCFD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u="sng"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u="sng" dirty="0">
              <a:solidFill>
                <a:srgbClr val="FF0000"/>
              </a:solidFill>
            </a:endParaRPr>
          </a:p>
          <a:p>
            <a:endParaRPr lang="en-GB" dirty="0"/>
          </a:p>
          <a:p>
            <a:endParaRPr lang="en-GB" dirty="0"/>
          </a:p>
          <a:p>
            <a:r>
              <a:rPr lang="en-GB" sz="1100" dirty="0">
                <a:solidFill>
                  <a:srgbClr val="00B0F0"/>
                </a:solidFill>
              </a:rPr>
              <a:t>OECD Guidelines for Multinational Enterprises</a:t>
            </a:r>
          </a:p>
          <a:p>
            <a:r>
              <a:rPr lang="en-GB" sz="1100" dirty="0">
                <a:solidFill>
                  <a:srgbClr val="00B0F0"/>
                </a:solidFill>
              </a:rPr>
              <a:t>Compliance guidance aimed specifically at financial institutions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u="sng" dirty="0">
                <a:solidFill>
                  <a:srgbClr val="FF0000"/>
                </a:solidFill>
              </a:rPr>
              <a:t>Mandatory sustainability disclosures on any project funded by EU institution of  EUR 10 million +</a:t>
            </a:r>
          </a:p>
          <a:p>
            <a:endParaRPr lang="en-US" dirty="0"/>
          </a:p>
        </p:txBody>
      </p:sp>
    </p:spTree>
    <p:extLst>
      <p:ext uri="{BB962C8B-B14F-4D97-AF65-F5344CB8AC3E}">
        <p14:creationId xmlns:p14="http://schemas.microsoft.com/office/powerpoint/2010/main" val="928612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Shape 1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5" name="Shape 115"/>
          <p:cNvSpPr txBox="1">
            <a:spLocks noGrp="1"/>
          </p:cNvSpPr>
          <p:nvPr>
            <p:ph type="body" idx="1"/>
          </p:nvPr>
        </p:nvSpPr>
        <p:spPr>
          <a:xfrm>
            <a:off x="685802" y="4343400"/>
            <a:ext cx="5486399" cy="4114800"/>
          </a:xfrm>
          <a:prstGeom prst="rect">
            <a:avLst/>
          </a:prstGeom>
        </p:spPr>
        <p:txBody>
          <a:bodyPr lIns="91425" tIns="91425" rIns="91425" bIns="91425" anchor="t" anchorCtr="0">
            <a:noAutofit/>
          </a:bodyPr>
          <a:lstStyle/>
          <a:p>
            <a:endParaRPr lang="nb-NO" dirty="0"/>
          </a:p>
        </p:txBody>
      </p:sp>
    </p:spTree>
    <p:extLst>
      <p:ext uri="{BB962C8B-B14F-4D97-AF65-F5344CB8AC3E}">
        <p14:creationId xmlns:p14="http://schemas.microsoft.com/office/powerpoint/2010/main" val="1280013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dk1"/>
        </a:solidFill>
        <a:effectLst/>
      </p:bgPr>
    </p:bg>
    <p:spTree>
      <p:nvGrpSpPr>
        <p:cNvPr id="1" name="Shape 9"/>
        <p:cNvGrpSpPr/>
        <p:nvPr/>
      </p:nvGrpSpPr>
      <p:grpSpPr>
        <a:xfrm>
          <a:off x="0" y="0"/>
          <a:ext cx="0" cy="0"/>
          <a:chOff x="0" y="0"/>
          <a:chExt cx="0" cy="0"/>
        </a:xfrm>
      </p:grpSpPr>
      <p:cxnSp>
        <p:nvCxnSpPr>
          <p:cNvPr id="10" name="Shape 10"/>
          <p:cNvCxnSpPr/>
          <p:nvPr/>
        </p:nvCxnSpPr>
        <p:spPr>
          <a:xfrm>
            <a:off x="2477724" y="415650"/>
            <a:ext cx="6244200" cy="0"/>
          </a:xfrm>
          <a:prstGeom prst="straightConnector1">
            <a:avLst/>
          </a:prstGeom>
          <a:noFill/>
          <a:ln w="38100" cap="flat" cmpd="sng">
            <a:solidFill>
              <a:schemeClr val="lt1"/>
            </a:solidFill>
            <a:prstDash val="solid"/>
            <a:round/>
            <a:headEnd type="none" w="med" len="med"/>
            <a:tailEnd type="none" w="med" len="med"/>
          </a:ln>
        </p:spPr>
      </p:cxnSp>
      <p:cxnSp>
        <p:nvCxnSpPr>
          <p:cNvPr id="11" name="Shape 11"/>
          <p:cNvCxnSpPr/>
          <p:nvPr/>
        </p:nvCxnSpPr>
        <p:spPr>
          <a:xfrm>
            <a:off x="2477724" y="4740000"/>
            <a:ext cx="6244200" cy="0"/>
          </a:xfrm>
          <a:prstGeom prst="straightConnector1">
            <a:avLst/>
          </a:prstGeom>
          <a:noFill/>
          <a:ln w="19050" cap="flat" cmpd="sng">
            <a:solidFill>
              <a:schemeClr val="lt1"/>
            </a:solidFill>
            <a:prstDash val="solid"/>
            <a:round/>
            <a:headEnd type="none" w="med" len="med"/>
            <a:tailEnd type="none" w="med" len="med"/>
          </a:ln>
        </p:spPr>
      </p:cxnSp>
      <p:cxnSp>
        <p:nvCxnSpPr>
          <p:cNvPr id="12" name="Shape 12"/>
          <p:cNvCxnSpPr/>
          <p:nvPr/>
        </p:nvCxnSpPr>
        <p:spPr>
          <a:xfrm>
            <a:off x="425198" y="415650"/>
            <a:ext cx="183300" cy="0"/>
          </a:xfrm>
          <a:prstGeom prst="straightConnector1">
            <a:avLst/>
          </a:prstGeom>
          <a:noFill/>
          <a:ln w="19050" cap="flat" cmpd="sng">
            <a:solidFill>
              <a:schemeClr val="lt1"/>
            </a:solidFill>
            <a:prstDash val="solid"/>
            <a:round/>
            <a:headEnd type="none" w="med" len="med"/>
            <a:tailEnd type="none" w="med" len="med"/>
          </a:ln>
        </p:spPr>
      </p:cxnSp>
      <p:sp>
        <p:nvSpPr>
          <p:cNvPr id="13" name="Shape 13"/>
          <p:cNvSpPr txBox="1">
            <a:spLocks noGrp="1"/>
          </p:cNvSpPr>
          <p:nvPr>
            <p:ph type="ctrTitle"/>
          </p:nvPr>
        </p:nvSpPr>
        <p:spPr>
          <a:xfrm>
            <a:off x="2371725" y="630225"/>
            <a:ext cx="6331500" cy="1542000"/>
          </a:xfrm>
          <a:prstGeom prst="rect">
            <a:avLst/>
          </a:prstGeom>
        </p:spPr>
        <p:txBody>
          <a:bodyPr lIns="91425" tIns="91425" rIns="91425" bIns="91425" anchor="t" anchorCtr="0"/>
          <a:lstStyle>
            <a:lvl1pPr lvl="0" rtl="0">
              <a:spcBef>
                <a:spcPts val="0"/>
              </a:spcBef>
              <a:buClr>
                <a:schemeClr val="lt1"/>
              </a:buClr>
              <a:buSzPct val="100000"/>
              <a:defRPr sz="4800">
                <a:solidFill>
                  <a:schemeClr val="lt1"/>
                </a:solidFill>
              </a:defRPr>
            </a:lvl1pPr>
            <a:lvl2pPr lvl="1" rtl="0">
              <a:spcBef>
                <a:spcPts val="0"/>
              </a:spcBef>
              <a:buClr>
                <a:schemeClr val="lt1"/>
              </a:buClr>
              <a:buSzPct val="100000"/>
              <a:defRPr sz="4800">
                <a:solidFill>
                  <a:schemeClr val="lt1"/>
                </a:solidFill>
              </a:defRPr>
            </a:lvl2pPr>
            <a:lvl3pPr lvl="2" rtl="0">
              <a:spcBef>
                <a:spcPts val="0"/>
              </a:spcBef>
              <a:buClr>
                <a:schemeClr val="lt1"/>
              </a:buClr>
              <a:buSzPct val="100000"/>
              <a:defRPr sz="4800">
                <a:solidFill>
                  <a:schemeClr val="lt1"/>
                </a:solidFill>
              </a:defRPr>
            </a:lvl3pPr>
            <a:lvl4pPr lvl="3" rtl="0">
              <a:spcBef>
                <a:spcPts val="0"/>
              </a:spcBef>
              <a:buClr>
                <a:schemeClr val="lt1"/>
              </a:buClr>
              <a:buSzPct val="100000"/>
              <a:defRPr sz="4800">
                <a:solidFill>
                  <a:schemeClr val="lt1"/>
                </a:solidFill>
              </a:defRPr>
            </a:lvl4pPr>
            <a:lvl5pPr lvl="4" rtl="0">
              <a:spcBef>
                <a:spcPts val="0"/>
              </a:spcBef>
              <a:buClr>
                <a:schemeClr val="lt1"/>
              </a:buClr>
              <a:buSzPct val="100000"/>
              <a:defRPr sz="4800">
                <a:solidFill>
                  <a:schemeClr val="lt1"/>
                </a:solidFill>
              </a:defRPr>
            </a:lvl5pPr>
            <a:lvl6pPr lvl="5" rtl="0">
              <a:spcBef>
                <a:spcPts val="0"/>
              </a:spcBef>
              <a:buClr>
                <a:schemeClr val="lt1"/>
              </a:buClr>
              <a:buSzPct val="100000"/>
              <a:defRPr sz="4800">
                <a:solidFill>
                  <a:schemeClr val="lt1"/>
                </a:solidFill>
              </a:defRPr>
            </a:lvl6pPr>
            <a:lvl7pPr lvl="6" rtl="0">
              <a:spcBef>
                <a:spcPts val="0"/>
              </a:spcBef>
              <a:buClr>
                <a:schemeClr val="lt1"/>
              </a:buClr>
              <a:buSzPct val="100000"/>
              <a:defRPr sz="4800">
                <a:solidFill>
                  <a:schemeClr val="lt1"/>
                </a:solidFill>
              </a:defRPr>
            </a:lvl7pPr>
            <a:lvl8pPr lvl="7" rtl="0">
              <a:spcBef>
                <a:spcPts val="0"/>
              </a:spcBef>
              <a:buClr>
                <a:schemeClr val="lt1"/>
              </a:buClr>
              <a:buSzPct val="100000"/>
              <a:defRPr sz="4800">
                <a:solidFill>
                  <a:schemeClr val="lt1"/>
                </a:solidFill>
              </a:defRPr>
            </a:lvl8pPr>
            <a:lvl9pPr lvl="8" rtl="0">
              <a:spcBef>
                <a:spcPts val="0"/>
              </a:spcBef>
              <a:buClr>
                <a:schemeClr val="lt1"/>
              </a:buClr>
              <a:buSzPct val="100000"/>
              <a:defRPr sz="4800">
                <a:solidFill>
                  <a:schemeClr val="lt1"/>
                </a:solidFill>
              </a:defRPr>
            </a:lvl9pPr>
          </a:lstStyle>
          <a:p>
            <a:r>
              <a:rPr lang="en-US"/>
              <a:t>Click to edit Master title style</a:t>
            </a:r>
            <a:endParaRPr/>
          </a:p>
        </p:txBody>
      </p:sp>
      <p:sp>
        <p:nvSpPr>
          <p:cNvPr id="14" name="Shape 14"/>
          <p:cNvSpPr txBox="1">
            <a:spLocks noGrp="1"/>
          </p:cNvSpPr>
          <p:nvPr>
            <p:ph type="subTitle" idx="1"/>
          </p:nvPr>
        </p:nvSpPr>
        <p:spPr>
          <a:xfrm>
            <a:off x="2390266" y="3238450"/>
            <a:ext cx="6331500" cy="1241700"/>
          </a:xfrm>
          <a:prstGeom prst="rect">
            <a:avLst/>
          </a:prstGeom>
        </p:spPr>
        <p:txBody>
          <a:bodyPr lIns="91425" tIns="91425" rIns="91425" bIns="91425" anchor="b" anchorCtr="0"/>
          <a:lstStyle>
            <a:lvl1pPr lvl="0" rtl="0">
              <a:lnSpc>
                <a:spcPct val="100000"/>
              </a:lnSpc>
              <a:spcBef>
                <a:spcPts val="0"/>
              </a:spcBef>
              <a:spcAft>
                <a:spcPts val="0"/>
              </a:spcAft>
              <a:buClr>
                <a:schemeClr val="lt1"/>
              </a:buClr>
              <a:buNone/>
              <a:defRPr>
                <a:solidFill>
                  <a:schemeClr val="lt1"/>
                </a:solidFill>
              </a:defRPr>
            </a:lvl1pPr>
            <a:lvl2pPr lvl="1" rtl="0">
              <a:lnSpc>
                <a:spcPct val="100000"/>
              </a:lnSpc>
              <a:spcBef>
                <a:spcPts val="0"/>
              </a:spcBef>
              <a:spcAft>
                <a:spcPts val="0"/>
              </a:spcAft>
              <a:buClr>
                <a:schemeClr val="lt1"/>
              </a:buClr>
              <a:buSzPct val="100000"/>
              <a:buNone/>
              <a:defRPr sz="1800">
                <a:solidFill>
                  <a:schemeClr val="lt1"/>
                </a:solidFill>
              </a:defRPr>
            </a:lvl2pPr>
            <a:lvl3pPr lvl="2" rtl="0">
              <a:lnSpc>
                <a:spcPct val="100000"/>
              </a:lnSpc>
              <a:spcBef>
                <a:spcPts val="0"/>
              </a:spcBef>
              <a:spcAft>
                <a:spcPts val="0"/>
              </a:spcAft>
              <a:buClr>
                <a:schemeClr val="lt1"/>
              </a:buClr>
              <a:buSzPct val="100000"/>
              <a:buNone/>
              <a:defRPr sz="1800">
                <a:solidFill>
                  <a:schemeClr val="lt1"/>
                </a:solidFill>
              </a:defRPr>
            </a:lvl3pPr>
            <a:lvl4pPr lvl="3" rtl="0">
              <a:lnSpc>
                <a:spcPct val="100000"/>
              </a:lnSpc>
              <a:spcBef>
                <a:spcPts val="0"/>
              </a:spcBef>
              <a:spcAft>
                <a:spcPts val="0"/>
              </a:spcAft>
              <a:buClr>
                <a:schemeClr val="lt1"/>
              </a:buClr>
              <a:buSzPct val="100000"/>
              <a:buNone/>
              <a:defRPr sz="1800">
                <a:solidFill>
                  <a:schemeClr val="lt1"/>
                </a:solidFill>
              </a:defRPr>
            </a:lvl4pPr>
            <a:lvl5pPr lvl="4" rtl="0">
              <a:lnSpc>
                <a:spcPct val="100000"/>
              </a:lnSpc>
              <a:spcBef>
                <a:spcPts val="0"/>
              </a:spcBef>
              <a:spcAft>
                <a:spcPts val="0"/>
              </a:spcAft>
              <a:buClr>
                <a:schemeClr val="lt1"/>
              </a:buClr>
              <a:buSzPct val="100000"/>
              <a:buNone/>
              <a:defRPr sz="1800">
                <a:solidFill>
                  <a:schemeClr val="lt1"/>
                </a:solidFill>
              </a:defRPr>
            </a:lvl5pPr>
            <a:lvl6pPr lvl="5" rtl="0">
              <a:lnSpc>
                <a:spcPct val="100000"/>
              </a:lnSpc>
              <a:spcBef>
                <a:spcPts val="0"/>
              </a:spcBef>
              <a:spcAft>
                <a:spcPts val="0"/>
              </a:spcAft>
              <a:buClr>
                <a:schemeClr val="lt1"/>
              </a:buClr>
              <a:buSzPct val="100000"/>
              <a:buNone/>
              <a:defRPr sz="1800">
                <a:solidFill>
                  <a:schemeClr val="lt1"/>
                </a:solidFill>
              </a:defRPr>
            </a:lvl6pPr>
            <a:lvl7pPr lvl="6" rtl="0">
              <a:lnSpc>
                <a:spcPct val="100000"/>
              </a:lnSpc>
              <a:spcBef>
                <a:spcPts val="0"/>
              </a:spcBef>
              <a:spcAft>
                <a:spcPts val="0"/>
              </a:spcAft>
              <a:buClr>
                <a:schemeClr val="lt1"/>
              </a:buClr>
              <a:buSzPct val="100000"/>
              <a:buNone/>
              <a:defRPr sz="1800">
                <a:solidFill>
                  <a:schemeClr val="lt1"/>
                </a:solidFill>
              </a:defRPr>
            </a:lvl7pPr>
            <a:lvl8pPr lvl="7" rtl="0">
              <a:lnSpc>
                <a:spcPct val="100000"/>
              </a:lnSpc>
              <a:spcBef>
                <a:spcPts val="0"/>
              </a:spcBef>
              <a:spcAft>
                <a:spcPts val="0"/>
              </a:spcAft>
              <a:buClr>
                <a:schemeClr val="lt1"/>
              </a:buClr>
              <a:buSzPct val="100000"/>
              <a:buNone/>
              <a:defRPr sz="1800">
                <a:solidFill>
                  <a:schemeClr val="lt1"/>
                </a:solidFill>
              </a:defRPr>
            </a:lvl8pPr>
            <a:lvl9pPr lvl="8" rtl="0">
              <a:lnSpc>
                <a:spcPct val="100000"/>
              </a:lnSpc>
              <a:spcBef>
                <a:spcPts val="0"/>
              </a:spcBef>
              <a:spcAft>
                <a:spcPts val="0"/>
              </a:spcAft>
              <a:buClr>
                <a:schemeClr val="lt1"/>
              </a:buClr>
              <a:buSzPct val="100000"/>
              <a:buNone/>
              <a:defRPr sz="1800">
                <a:solidFill>
                  <a:schemeClr val="lt1"/>
                </a:solidFill>
              </a:defRPr>
            </a:lvl9pPr>
          </a:lstStyle>
          <a:p>
            <a:r>
              <a:rPr lang="en-US"/>
              <a:t>Click to edit Master subtitle style</a:t>
            </a:r>
            <a:endParaRPr/>
          </a:p>
        </p:txBody>
      </p:sp>
      <p:sp>
        <p:nvSpPr>
          <p:cNvPr id="15" name="Shape 15"/>
          <p:cNvSpPr txBox="1">
            <a:spLocks noGrp="1"/>
          </p:cNvSpPr>
          <p:nvPr>
            <p:ph type="sldNum" idx="12"/>
          </p:nvPr>
        </p:nvSpPr>
        <p:spPr>
          <a:xfrm>
            <a:off x="8497999" y="4688758"/>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48"/>
        <p:cNvGrpSpPr/>
        <p:nvPr/>
      </p:nvGrpSpPr>
      <p:grpSpPr>
        <a:xfrm>
          <a:off x="0" y="0"/>
          <a:ext cx="0" cy="0"/>
          <a:chOff x="0" y="0"/>
          <a:chExt cx="0" cy="0"/>
        </a:xfrm>
      </p:grpSpPr>
      <p:sp>
        <p:nvSpPr>
          <p:cNvPr id="49" name="Shape 49"/>
          <p:cNvSpPr/>
          <p:nvPr/>
        </p:nvSpPr>
        <p:spPr>
          <a:xfrm>
            <a:off x="4572000" y="125"/>
            <a:ext cx="4572000" cy="51435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cxnSp>
        <p:nvCxnSpPr>
          <p:cNvPr id="50" name="Shape 50"/>
          <p:cNvCxnSpPr/>
          <p:nvPr/>
        </p:nvCxnSpPr>
        <p:spPr>
          <a:xfrm>
            <a:off x="5029675" y="4495500"/>
            <a:ext cx="468300" cy="0"/>
          </a:xfrm>
          <a:prstGeom prst="straightConnector1">
            <a:avLst/>
          </a:prstGeom>
          <a:noFill/>
          <a:ln w="19050" cap="flat" cmpd="sng">
            <a:solidFill>
              <a:schemeClr val="lt1"/>
            </a:solidFill>
            <a:prstDash val="solid"/>
            <a:round/>
            <a:headEnd type="none" w="med" len="med"/>
            <a:tailEnd type="none" w="med" len="med"/>
          </a:ln>
        </p:spPr>
      </p:cxnSp>
      <p:sp>
        <p:nvSpPr>
          <p:cNvPr id="51" name="Shape 51"/>
          <p:cNvSpPr txBox="1">
            <a:spLocks noGrp="1"/>
          </p:cNvSpPr>
          <p:nvPr>
            <p:ph type="title"/>
          </p:nvPr>
        </p:nvSpPr>
        <p:spPr>
          <a:xfrm>
            <a:off x="265500" y="1397350"/>
            <a:ext cx="4045200" cy="1318200"/>
          </a:xfrm>
          <a:prstGeom prst="rect">
            <a:avLst/>
          </a:prstGeom>
        </p:spPr>
        <p:txBody>
          <a:bodyPr lIns="91425" tIns="91425" rIns="91425" bIns="91425" anchor="b" anchorCtr="0"/>
          <a:lstStyle>
            <a:lvl1pPr lvl="0" algn="ctr" rtl="0">
              <a:spcBef>
                <a:spcPts val="0"/>
              </a:spcBef>
              <a:buClr>
                <a:schemeClr val="dk1"/>
              </a:buClr>
              <a:buSzPct val="100000"/>
              <a:defRPr sz="3600">
                <a:solidFill>
                  <a:schemeClr val="dk1"/>
                </a:solidFill>
              </a:defRPr>
            </a:lvl1pPr>
            <a:lvl2pPr lvl="1" algn="ctr" rtl="0">
              <a:spcBef>
                <a:spcPts val="0"/>
              </a:spcBef>
              <a:buClr>
                <a:schemeClr val="dk1"/>
              </a:buClr>
              <a:buSzPct val="100000"/>
              <a:defRPr sz="3600">
                <a:solidFill>
                  <a:schemeClr val="dk1"/>
                </a:solidFill>
              </a:defRPr>
            </a:lvl2pPr>
            <a:lvl3pPr lvl="2" algn="ctr" rtl="0">
              <a:spcBef>
                <a:spcPts val="0"/>
              </a:spcBef>
              <a:buClr>
                <a:schemeClr val="dk1"/>
              </a:buClr>
              <a:buSzPct val="100000"/>
              <a:defRPr sz="3600">
                <a:solidFill>
                  <a:schemeClr val="dk1"/>
                </a:solidFill>
              </a:defRPr>
            </a:lvl3pPr>
            <a:lvl4pPr lvl="3" algn="ctr" rtl="0">
              <a:spcBef>
                <a:spcPts val="0"/>
              </a:spcBef>
              <a:buClr>
                <a:schemeClr val="dk1"/>
              </a:buClr>
              <a:buSzPct val="100000"/>
              <a:defRPr sz="3600">
                <a:solidFill>
                  <a:schemeClr val="dk1"/>
                </a:solidFill>
              </a:defRPr>
            </a:lvl4pPr>
            <a:lvl5pPr lvl="4" algn="ctr" rtl="0">
              <a:spcBef>
                <a:spcPts val="0"/>
              </a:spcBef>
              <a:buClr>
                <a:schemeClr val="dk1"/>
              </a:buClr>
              <a:buSzPct val="100000"/>
              <a:defRPr sz="3600">
                <a:solidFill>
                  <a:schemeClr val="dk1"/>
                </a:solidFill>
              </a:defRPr>
            </a:lvl5pPr>
            <a:lvl6pPr lvl="5" algn="ctr" rtl="0">
              <a:spcBef>
                <a:spcPts val="0"/>
              </a:spcBef>
              <a:buClr>
                <a:schemeClr val="dk1"/>
              </a:buClr>
              <a:buSzPct val="100000"/>
              <a:defRPr sz="3600">
                <a:solidFill>
                  <a:schemeClr val="dk1"/>
                </a:solidFill>
              </a:defRPr>
            </a:lvl6pPr>
            <a:lvl7pPr lvl="6" algn="ctr" rtl="0">
              <a:spcBef>
                <a:spcPts val="0"/>
              </a:spcBef>
              <a:buClr>
                <a:schemeClr val="dk1"/>
              </a:buClr>
              <a:buSzPct val="100000"/>
              <a:defRPr sz="3600">
                <a:solidFill>
                  <a:schemeClr val="dk1"/>
                </a:solidFill>
              </a:defRPr>
            </a:lvl7pPr>
            <a:lvl8pPr lvl="7" algn="ctr" rtl="0">
              <a:spcBef>
                <a:spcPts val="0"/>
              </a:spcBef>
              <a:buClr>
                <a:schemeClr val="dk1"/>
              </a:buClr>
              <a:buSzPct val="100000"/>
              <a:defRPr sz="3600">
                <a:solidFill>
                  <a:schemeClr val="dk1"/>
                </a:solidFill>
              </a:defRPr>
            </a:lvl8pPr>
            <a:lvl9pPr lvl="8" algn="ctr" rtl="0">
              <a:spcBef>
                <a:spcPts val="0"/>
              </a:spcBef>
              <a:buClr>
                <a:schemeClr val="dk1"/>
              </a:buClr>
              <a:buSzPct val="100000"/>
              <a:defRPr sz="3600">
                <a:solidFill>
                  <a:schemeClr val="dk1"/>
                </a:solidFill>
              </a:defRPr>
            </a:lvl9pPr>
          </a:lstStyle>
          <a:p>
            <a:r>
              <a:rPr lang="en-US"/>
              <a:t>Click to edit Master title style</a:t>
            </a:r>
            <a:endParaRPr/>
          </a:p>
        </p:txBody>
      </p:sp>
      <p:sp>
        <p:nvSpPr>
          <p:cNvPr id="52" name="Shape 52"/>
          <p:cNvSpPr txBox="1">
            <a:spLocks noGrp="1"/>
          </p:cNvSpPr>
          <p:nvPr>
            <p:ph type="subTitle" idx="1"/>
          </p:nvPr>
        </p:nvSpPr>
        <p:spPr>
          <a:xfrm>
            <a:off x="265500" y="2735370"/>
            <a:ext cx="4045200" cy="1345499"/>
          </a:xfrm>
          <a:prstGeom prst="rect">
            <a:avLst/>
          </a:prstGeom>
        </p:spPr>
        <p:txBody>
          <a:bodyPr lIns="91425" tIns="91425" rIns="91425" bIns="91425" anchor="t" anchorCtr="0"/>
          <a:lstStyle>
            <a:lvl1pPr lvl="0" algn="ctr" rtl="0">
              <a:lnSpc>
                <a:spcPct val="100000"/>
              </a:lnSpc>
              <a:spcBef>
                <a:spcPts val="0"/>
              </a:spcBef>
              <a:spcAft>
                <a:spcPts val="0"/>
              </a:spcAft>
              <a:buSzPct val="100000"/>
              <a:buNone/>
              <a:defRPr sz="2100"/>
            </a:lvl1pPr>
            <a:lvl2pPr lvl="1" algn="ctr" rtl="0">
              <a:lnSpc>
                <a:spcPct val="100000"/>
              </a:lnSpc>
              <a:spcBef>
                <a:spcPts val="0"/>
              </a:spcBef>
              <a:spcAft>
                <a:spcPts val="0"/>
              </a:spcAft>
              <a:buSzPct val="100000"/>
              <a:buNone/>
              <a:defRPr sz="2100"/>
            </a:lvl2pPr>
            <a:lvl3pPr lvl="2" algn="ctr" rtl="0">
              <a:lnSpc>
                <a:spcPct val="100000"/>
              </a:lnSpc>
              <a:spcBef>
                <a:spcPts val="0"/>
              </a:spcBef>
              <a:spcAft>
                <a:spcPts val="0"/>
              </a:spcAft>
              <a:buSzPct val="100000"/>
              <a:buNone/>
              <a:defRPr sz="2100"/>
            </a:lvl3pPr>
            <a:lvl4pPr lvl="3" algn="ctr" rtl="0">
              <a:lnSpc>
                <a:spcPct val="100000"/>
              </a:lnSpc>
              <a:spcBef>
                <a:spcPts val="0"/>
              </a:spcBef>
              <a:spcAft>
                <a:spcPts val="0"/>
              </a:spcAft>
              <a:buSzPct val="100000"/>
              <a:buNone/>
              <a:defRPr sz="2100"/>
            </a:lvl4pPr>
            <a:lvl5pPr lvl="4" algn="ctr" rtl="0">
              <a:lnSpc>
                <a:spcPct val="100000"/>
              </a:lnSpc>
              <a:spcBef>
                <a:spcPts val="0"/>
              </a:spcBef>
              <a:spcAft>
                <a:spcPts val="0"/>
              </a:spcAft>
              <a:buSzPct val="100000"/>
              <a:buNone/>
              <a:defRPr sz="2100"/>
            </a:lvl5pPr>
            <a:lvl6pPr lvl="5" algn="ctr" rtl="0">
              <a:lnSpc>
                <a:spcPct val="100000"/>
              </a:lnSpc>
              <a:spcBef>
                <a:spcPts val="0"/>
              </a:spcBef>
              <a:spcAft>
                <a:spcPts val="0"/>
              </a:spcAft>
              <a:buSzPct val="100000"/>
              <a:buNone/>
              <a:defRPr sz="2100"/>
            </a:lvl6pPr>
            <a:lvl7pPr lvl="6" algn="ctr" rtl="0">
              <a:lnSpc>
                <a:spcPct val="100000"/>
              </a:lnSpc>
              <a:spcBef>
                <a:spcPts val="0"/>
              </a:spcBef>
              <a:spcAft>
                <a:spcPts val="0"/>
              </a:spcAft>
              <a:buSzPct val="100000"/>
              <a:buNone/>
              <a:defRPr sz="2100"/>
            </a:lvl7pPr>
            <a:lvl8pPr lvl="7" algn="ctr" rtl="0">
              <a:lnSpc>
                <a:spcPct val="100000"/>
              </a:lnSpc>
              <a:spcBef>
                <a:spcPts val="0"/>
              </a:spcBef>
              <a:spcAft>
                <a:spcPts val="0"/>
              </a:spcAft>
              <a:buSzPct val="100000"/>
              <a:buNone/>
              <a:defRPr sz="2100"/>
            </a:lvl8pPr>
            <a:lvl9pPr lvl="8" algn="ctr" rtl="0">
              <a:lnSpc>
                <a:spcPct val="100000"/>
              </a:lnSpc>
              <a:spcBef>
                <a:spcPts val="0"/>
              </a:spcBef>
              <a:spcAft>
                <a:spcPts val="0"/>
              </a:spcAft>
              <a:buSzPct val="100000"/>
              <a:buNone/>
              <a:defRPr sz="2100"/>
            </a:lvl9pPr>
          </a:lstStyle>
          <a:p>
            <a:r>
              <a:rPr lang="en-US"/>
              <a:t>Click to edit Master subtitle style</a:t>
            </a:r>
            <a:endParaRPr/>
          </a:p>
        </p:txBody>
      </p:sp>
      <p:sp>
        <p:nvSpPr>
          <p:cNvPr id="53" name="Shape 53"/>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rtl="0">
              <a:spcBef>
                <a:spcPts val="0"/>
              </a:spcBef>
              <a:buClr>
                <a:schemeClr val="lt1"/>
              </a:buClr>
              <a:defRPr>
                <a:solidFill>
                  <a:schemeClr val="lt1"/>
                </a:solidFill>
              </a:defRPr>
            </a:lvl1pPr>
            <a:lvl2pPr lvl="1" rtl="0">
              <a:spcBef>
                <a:spcPts val="0"/>
              </a:spcBef>
              <a:buClr>
                <a:schemeClr val="lt1"/>
              </a:buClr>
              <a:defRPr>
                <a:solidFill>
                  <a:schemeClr val="lt1"/>
                </a:solidFill>
              </a:defRPr>
            </a:lvl2pPr>
            <a:lvl3pPr lvl="2" rtl="0">
              <a:spcBef>
                <a:spcPts val="0"/>
              </a:spcBef>
              <a:buClr>
                <a:schemeClr val="lt1"/>
              </a:buClr>
              <a:defRPr>
                <a:solidFill>
                  <a:schemeClr val="lt1"/>
                </a:solidFill>
              </a:defRPr>
            </a:lvl3pPr>
            <a:lvl4pPr lvl="3" rtl="0">
              <a:spcBef>
                <a:spcPts val="0"/>
              </a:spcBef>
              <a:buClr>
                <a:schemeClr val="lt1"/>
              </a:buClr>
              <a:defRPr>
                <a:solidFill>
                  <a:schemeClr val="lt1"/>
                </a:solidFill>
              </a:defRPr>
            </a:lvl4pPr>
            <a:lvl5pPr lvl="4" rtl="0">
              <a:spcBef>
                <a:spcPts val="0"/>
              </a:spcBef>
              <a:buClr>
                <a:schemeClr val="lt1"/>
              </a:buClr>
              <a:defRPr>
                <a:solidFill>
                  <a:schemeClr val="lt1"/>
                </a:solidFill>
              </a:defRPr>
            </a:lvl5pPr>
            <a:lvl6pPr lvl="5" rtl="0">
              <a:spcBef>
                <a:spcPts val="0"/>
              </a:spcBef>
              <a:buClr>
                <a:schemeClr val="lt1"/>
              </a:buClr>
              <a:defRPr>
                <a:solidFill>
                  <a:schemeClr val="lt1"/>
                </a:solidFill>
              </a:defRPr>
            </a:lvl6pPr>
            <a:lvl7pPr lvl="6" rtl="0">
              <a:spcBef>
                <a:spcPts val="0"/>
              </a:spcBef>
              <a:buClr>
                <a:schemeClr val="lt1"/>
              </a:buClr>
              <a:defRPr>
                <a:solidFill>
                  <a:schemeClr val="lt1"/>
                </a:solidFill>
              </a:defRPr>
            </a:lvl7pPr>
            <a:lvl8pPr lvl="7" rtl="0">
              <a:spcBef>
                <a:spcPts val="0"/>
              </a:spcBef>
              <a:buClr>
                <a:schemeClr val="lt1"/>
              </a:buClr>
              <a:defRPr>
                <a:solidFill>
                  <a:schemeClr val="lt1"/>
                </a:solidFill>
              </a:defRPr>
            </a:lvl8pPr>
            <a:lvl9pPr lvl="8" rtl="0">
              <a:spcBef>
                <a:spcPts val="0"/>
              </a:spcBef>
              <a:buClr>
                <a:schemeClr val="lt1"/>
              </a:buClr>
              <a:defRPr>
                <a:solidFill>
                  <a:schemeClr val="lt1"/>
                </a:solidFill>
              </a:defRPr>
            </a:lvl9pPr>
          </a:lstStyle>
          <a:p>
            <a:pPr lvl="0"/>
            <a:r>
              <a:rPr lang="en-US"/>
              <a:t>Click to edit Master text styles</a:t>
            </a:r>
          </a:p>
        </p:txBody>
      </p:sp>
      <p:sp>
        <p:nvSpPr>
          <p:cNvPr id="54" name="Shape 54"/>
          <p:cNvSpPr txBox="1">
            <a:spLocks noGrp="1"/>
          </p:cNvSpPr>
          <p:nvPr>
            <p:ph type="sldNum" idx="12"/>
          </p:nvPr>
        </p:nvSpPr>
        <p:spPr>
          <a:xfrm>
            <a:off x="8497999" y="4688758"/>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endParaRPr lang="en-US"/>
          </a:p>
        </p:txBody>
      </p:sp>
      <p:sp>
        <p:nvSpPr>
          <p:cNvPr id="3" name="Content Placeholder 2"/>
          <p:cNvSpPr>
            <a:spLocks noGrp="1"/>
          </p:cNvSpPr>
          <p:nvPr>
            <p:ph idx="1"/>
          </p:nvPr>
        </p:nvSpPr>
        <p:spPr/>
        <p:txBody>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dirty="0"/>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nb-NO" altLang="nb-NO"/>
          </a:p>
        </p:txBody>
      </p:sp>
      <p:sp>
        <p:nvSpPr>
          <p:cNvPr id="6" name="Slide Number Placeholder 5"/>
          <p:cNvSpPr>
            <a:spLocks noGrp="1"/>
          </p:cNvSpPr>
          <p:nvPr>
            <p:ph type="sldNum" sz="quarter" idx="12"/>
          </p:nvPr>
        </p:nvSpPr>
        <p:spPr/>
        <p:txBody>
          <a:bodyPr/>
          <a:lstStyle>
            <a:lvl1pPr>
              <a:defRPr/>
            </a:lvl1pPr>
          </a:lstStyle>
          <a:p>
            <a:fld id="{B5AA9D66-6ABE-43BE-B683-4514059CF1D1}" type="slidenum">
              <a:rPr lang="en-US" altLang="en-US"/>
              <a:pPr/>
              <a:t>‹#›</a:t>
            </a:fld>
            <a:endParaRPr lang="en-US" altLang="en-US"/>
          </a:p>
        </p:txBody>
      </p:sp>
    </p:spTree>
    <p:extLst>
      <p:ext uri="{BB962C8B-B14F-4D97-AF65-F5344CB8AC3E}">
        <p14:creationId xmlns:p14="http://schemas.microsoft.com/office/powerpoint/2010/main" val="3004636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dk1"/>
        </a:solidFill>
        <a:effectLst/>
      </p:bgPr>
    </p:bg>
    <p:spTree>
      <p:nvGrpSpPr>
        <p:cNvPr id="1" name="Shape 16"/>
        <p:cNvGrpSpPr/>
        <p:nvPr/>
      </p:nvGrpSpPr>
      <p:grpSpPr>
        <a:xfrm>
          <a:off x="0" y="0"/>
          <a:ext cx="0" cy="0"/>
          <a:chOff x="0" y="0"/>
          <a:chExt cx="0" cy="0"/>
        </a:xfrm>
      </p:grpSpPr>
      <p:cxnSp>
        <p:nvCxnSpPr>
          <p:cNvPr id="17" name="Shape 17"/>
          <p:cNvCxnSpPr/>
          <p:nvPr/>
        </p:nvCxnSpPr>
        <p:spPr>
          <a:xfrm>
            <a:off x="425200" y="415650"/>
            <a:ext cx="8296800" cy="0"/>
          </a:xfrm>
          <a:prstGeom prst="straightConnector1">
            <a:avLst/>
          </a:prstGeom>
          <a:noFill/>
          <a:ln w="38100" cap="flat" cmpd="sng">
            <a:solidFill>
              <a:schemeClr val="lt1"/>
            </a:solidFill>
            <a:prstDash val="solid"/>
            <a:round/>
            <a:headEnd type="none" w="med" len="med"/>
            <a:tailEnd type="none" w="med" len="med"/>
          </a:ln>
        </p:spPr>
      </p:cxnSp>
      <p:cxnSp>
        <p:nvCxnSpPr>
          <p:cNvPr id="18" name="Shape 18"/>
          <p:cNvCxnSpPr/>
          <p:nvPr/>
        </p:nvCxnSpPr>
        <p:spPr>
          <a:xfrm>
            <a:off x="425200" y="4740000"/>
            <a:ext cx="8296800" cy="0"/>
          </a:xfrm>
          <a:prstGeom prst="straightConnector1">
            <a:avLst/>
          </a:prstGeom>
          <a:noFill/>
          <a:ln w="19050" cap="flat" cmpd="sng">
            <a:solidFill>
              <a:schemeClr val="lt1"/>
            </a:solidFill>
            <a:prstDash val="solid"/>
            <a:round/>
            <a:headEnd type="none" w="med" len="med"/>
            <a:tailEnd type="none" w="med" len="med"/>
          </a:ln>
        </p:spPr>
      </p:cxnSp>
      <p:sp>
        <p:nvSpPr>
          <p:cNvPr id="19" name="Shape 19"/>
          <p:cNvSpPr txBox="1">
            <a:spLocks noGrp="1"/>
          </p:cNvSpPr>
          <p:nvPr>
            <p:ph type="title"/>
          </p:nvPr>
        </p:nvSpPr>
        <p:spPr>
          <a:xfrm>
            <a:off x="406425" y="1806825"/>
            <a:ext cx="8296800" cy="1542000"/>
          </a:xfrm>
          <a:prstGeom prst="rect">
            <a:avLst/>
          </a:prstGeom>
        </p:spPr>
        <p:txBody>
          <a:bodyPr lIns="91425" tIns="91425" rIns="91425" bIns="91425" anchor="ctr" anchorCtr="0"/>
          <a:lstStyle>
            <a:lvl1pPr lvl="0" algn="ctr" rtl="0">
              <a:spcBef>
                <a:spcPts val="0"/>
              </a:spcBef>
              <a:buClr>
                <a:schemeClr val="lt1"/>
              </a:buClr>
              <a:buSzPct val="100000"/>
              <a:defRPr sz="4800">
                <a:solidFill>
                  <a:schemeClr val="lt1"/>
                </a:solidFill>
              </a:defRPr>
            </a:lvl1pPr>
            <a:lvl2pPr lvl="1" algn="ctr" rtl="0">
              <a:spcBef>
                <a:spcPts val="0"/>
              </a:spcBef>
              <a:buClr>
                <a:schemeClr val="lt1"/>
              </a:buClr>
              <a:buSzPct val="100000"/>
              <a:defRPr sz="4800">
                <a:solidFill>
                  <a:schemeClr val="lt1"/>
                </a:solidFill>
              </a:defRPr>
            </a:lvl2pPr>
            <a:lvl3pPr lvl="2" algn="ctr" rtl="0">
              <a:spcBef>
                <a:spcPts val="0"/>
              </a:spcBef>
              <a:buClr>
                <a:schemeClr val="lt1"/>
              </a:buClr>
              <a:buSzPct val="100000"/>
              <a:defRPr sz="4800">
                <a:solidFill>
                  <a:schemeClr val="lt1"/>
                </a:solidFill>
              </a:defRPr>
            </a:lvl3pPr>
            <a:lvl4pPr lvl="3" algn="ctr" rtl="0">
              <a:spcBef>
                <a:spcPts val="0"/>
              </a:spcBef>
              <a:buClr>
                <a:schemeClr val="lt1"/>
              </a:buClr>
              <a:buSzPct val="100000"/>
              <a:defRPr sz="4800">
                <a:solidFill>
                  <a:schemeClr val="lt1"/>
                </a:solidFill>
              </a:defRPr>
            </a:lvl4pPr>
            <a:lvl5pPr lvl="4" algn="ctr" rtl="0">
              <a:spcBef>
                <a:spcPts val="0"/>
              </a:spcBef>
              <a:buClr>
                <a:schemeClr val="lt1"/>
              </a:buClr>
              <a:buSzPct val="100000"/>
              <a:defRPr sz="4800">
                <a:solidFill>
                  <a:schemeClr val="lt1"/>
                </a:solidFill>
              </a:defRPr>
            </a:lvl5pPr>
            <a:lvl6pPr lvl="5" algn="ctr" rtl="0">
              <a:spcBef>
                <a:spcPts val="0"/>
              </a:spcBef>
              <a:buClr>
                <a:schemeClr val="lt1"/>
              </a:buClr>
              <a:buSzPct val="100000"/>
              <a:defRPr sz="4800">
                <a:solidFill>
                  <a:schemeClr val="lt1"/>
                </a:solidFill>
              </a:defRPr>
            </a:lvl6pPr>
            <a:lvl7pPr lvl="6" algn="ctr" rtl="0">
              <a:spcBef>
                <a:spcPts val="0"/>
              </a:spcBef>
              <a:buClr>
                <a:schemeClr val="lt1"/>
              </a:buClr>
              <a:buSzPct val="100000"/>
              <a:defRPr sz="4800">
                <a:solidFill>
                  <a:schemeClr val="lt1"/>
                </a:solidFill>
              </a:defRPr>
            </a:lvl7pPr>
            <a:lvl8pPr lvl="7" algn="ctr" rtl="0">
              <a:spcBef>
                <a:spcPts val="0"/>
              </a:spcBef>
              <a:buClr>
                <a:schemeClr val="lt1"/>
              </a:buClr>
              <a:buSzPct val="100000"/>
              <a:defRPr sz="4800">
                <a:solidFill>
                  <a:schemeClr val="lt1"/>
                </a:solidFill>
              </a:defRPr>
            </a:lvl8pPr>
            <a:lvl9pPr lvl="8" algn="ctr" rtl="0">
              <a:spcBef>
                <a:spcPts val="0"/>
              </a:spcBef>
              <a:buClr>
                <a:schemeClr val="lt1"/>
              </a:buClr>
              <a:buSzPct val="100000"/>
              <a:defRPr sz="4800">
                <a:solidFill>
                  <a:schemeClr val="lt1"/>
                </a:solidFill>
              </a:defRPr>
            </a:lvl9pPr>
          </a:lstStyle>
          <a:p>
            <a:r>
              <a:rPr lang="en-US"/>
              <a:t>Click to edit Master title style</a:t>
            </a:r>
            <a:endParaRPr/>
          </a:p>
        </p:txBody>
      </p:sp>
      <p:sp>
        <p:nvSpPr>
          <p:cNvPr id="20" name="Shape 20"/>
          <p:cNvSpPr txBox="1">
            <a:spLocks noGrp="1"/>
          </p:cNvSpPr>
          <p:nvPr>
            <p:ph type="sldNum" idx="12"/>
          </p:nvPr>
        </p:nvSpPr>
        <p:spPr>
          <a:xfrm>
            <a:off x="8497999" y="4688758"/>
            <a:ext cx="548700" cy="393600"/>
          </a:xfrm>
          <a:prstGeom prst="rect">
            <a:avLst/>
          </a:prstGeom>
        </p:spPr>
        <p:txBody>
          <a:bodyPr lIns="91425" tIns="91425" rIns="91425" bIns="91425" anchor="ctr" anchorCtr="0">
            <a:noAutofit/>
          </a:bodyPr>
          <a:lstStyle/>
          <a:p>
            <a:fld id="{00000000-1234-1234-1234-123412341234}" type="slidenum">
              <a:rPr lang="en">
                <a:solidFill>
                  <a:srgbClr val="FFFFFF"/>
                </a:solidFill>
              </a:rPr>
              <a:pPr/>
              <a:t>‹#›</a:t>
            </a:fld>
            <a:endParaRPr lang="en">
              <a:solidFill>
                <a:srgbClr val="FFFFFF"/>
              </a:solidFill>
            </a:endParaRPr>
          </a:p>
        </p:txBody>
      </p:sp>
    </p:spTree>
    <p:extLst>
      <p:ext uri="{BB962C8B-B14F-4D97-AF65-F5344CB8AC3E}">
        <p14:creationId xmlns:p14="http://schemas.microsoft.com/office/powerpoint/2010/main" val="4214274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0598B-A208-4C4A-822F-2A5CCDBAA94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44B8216-1C3D-D047-8BE3-CA9D51BD0B53}"/>
              </a:ext>
            </a:extLst>
          </p:cNvPr>
          <p:cNvSpPr>
            <a:spLocks noGrp="1"/>
          </p:cNvSpPr>
          <p:nvPr>
            <p:ph sz="half" idx="1"/>
          </p:nvPr>
        </p:nvSpPr>
        <p:spPr>
          <a:xfrm>
            <a:off x="628650" y="1369219"/>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1EC3436-B69B-F845-AACE-2FB6826B1BF8}"/>
              </a:ext>
            </a:extLst>
          </p:cNvPr>
          <p:cNvSpPr>
            <a:spLocks noGrp="1"/>
          </p:cNvSpPr>
          <p:nvPr>
            <p:ph sz="half" idx="2"/>
          </p:nvPr>
        </p:nvSpPr>
        <p:spPr>
          <a:xfrm>
            <a:off x="4629150" y="1369219"/>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2CDF3F71-6E3C-7645-83BF-EFF290C54F58}"/>
              </a:ext>
            </a:extLst>
          </p:cNvPr>
          <p:cNvSpPr>
            <a:spLocks noGrp="1"/>
          </p:cNvSpPr>
          <p:nvPr>
            <p:ph type="dt" sz="half" idx="10"/>
          </p:nvPr>
        </p:nvSpPr>
        <p:spPr/>
        <p:txBody>
          <a:bodyPr/>
          <a:lstStyle/>
          <a:p>
            <a:fld id="{3C1FB3F6-85BA-174B-921D-8CB6C328E663}" type="datetimeFigureOut">
              <a:rPr lang="en-US" smtClean="0"/>
              <a:t>2/18/2020</a:t>
            </a:fld>
            <a:endParaRPr lang="en-US"/>
          </a:p>
        </p:txBody>
      </p:sp>
      <p:sp>
        <p:nvSpPr>
          <p:cNvPr id="6" name="Footer Placeholder 5">
            <a:extLst>
              <a:ext uri="{FF2B5EF4-FFF2-40B4-BE49-F238E27FC236}">
                <a16:creationId xmlns:a16="http://schemas.microsoft.com/office/drawing/2014/main" id="{0475B82A-68A6-C04D-A792-1DC84F59FC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284E85-1F0E-2E4F-851C-244CB3187279}"/>
              </a:ext>
            </a:extLst>
          </p:cNvPr>
          <p:cNvSpPr>
            <a:spLocks noGrp="1"/>
          </p:cNvSpPr>
          <p:nvPr>
            <p:ph type="sldNum" sz="quarter" idx="12"/>
          </p:nvPr>
        </p:nvSpPr>
        <p:spPr/>
        <p:txBody>
          <a:bodyPr/>
          <a:lstStyle/>
          <a:p>
            <a:fld id="{0B5E1A86-DDB5-E94F-8CE9-736616B1D958}" type="slidenum">
              <a:rPr lang="en-US" smtClean="0"/>
              <a:t>‹#›</a:t>
            </a:fld>
            <a:endParaRPr lang="en-US"/>
          </a:p>
        </p:txBody>
      </p:sp>
    </p:spTree>
    <p:extLst>
      <p:ext uri="{BB962C8B-B14F-4D97-AF65-F5344CB8AC3E}">
        <p14:creationId xmlns:p14="http://schemas.microsoft.com/office/powerpoint/2010/main" val="4284437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375"/>
            <a:ext cx="6858000" cy="17907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EB3642-8370-477F-B604-414BE54C26BF}" type="slidenum">
              <a:rPr lang="en-US" smtClean="0"/>
              <a:t>‹#›</a:t>
            </a:fld>
            <a:endParaRPr lang="en-US"/>
          </a:p>
        </p:txBody>
      </p:sp>
    </p:spTree>
    <p:extLst>
      <p:ext uri="{BB962C8B-B14F-4D97-AF65-F5344CB8AC3E}">
        <p14:creationId xmlns:p14="http://schemas.microsoft.com/office/powerpoint/2010/main" val="3756570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EB3642-8370-477F-B604-414BE54C26BF}" type="slidenum">
              <a:rPr lang="en-US" smtClean="0"/>
              <a:t>‹#›</a:t>
            </a:fld>
            <a:endParaRPr lang="en-US"/>
          </a:p>
        </p:txBody>
      </p:sp>
    </p:spTree>
    <p:extLst>
      <p:ext uri="{BB962C8B-B14F-4D97-AF65-F5344CB8AC3E}">
        <p14:creationId xmlns:p14="http://schemas.microsoft.com/office/powerpoint/2010/main" val="4088117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39950"/>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EB3642-8370-477F-B604-414BE54C26BF}" type="slidenum">
              <a:rPr lang="en-US" smtClean="0"/>
              <a:t>‹#›</a:t>
            </a:fld>
            <a:endParaRPr lang="en-US"/>
          </a:p>
        </p:txBody>
      </p:sp>
    </p:spTree>
    <p:extLst>
      <p:ext uri="{BB962C8B-B14F-4D97-AF65-F5344CB8AC3E}">
        <p14:creationId xmlns:p14="http://schemas.microsoft.com/office/powerpoint/2010/main" val="2658416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EB3642-8370-477F-B604-414BE54C26BF}" type="slidenum">
              <a:rPr lang="en-US" smtClean="0"/>
              <a:t>‹#›</a:t>
            </a:fld>
            <a:endParaRPr lang="en-US"/>
          </a:p>
        </p:txBody>
      </p:sp>
    </p:spTree>
    <p:extLst>
      <p:ext uri="{BB962C8B-B14F-4D97-AF65-F5344CB8AC3E}">
        <p14:creationId xmlns:p14="http://schemas.microsoft.com/office/powerpoint/2010/main" val="2966212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274638"/>
            <a:ext cx="7886700" cy="993775"/>
          </a:xfrm>
        </p:spPr>
        <p:txBody>
          <a:bodyPr/>
          <a:lstStyle/>
          <a:p>
            <a:r>
              <a:rPr lang="en-US"/>
              <a:t>Click to edit Master title style</a:t>
            </a:r>
          </a:p>
        </p:txBody>
      </p:sp>
      <p:sp>
        <p:nvSpPr>
          <p:cNvPr id="3" name="Text Placeholder 2"/>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1879600"/>
            <a:ext cx="3868737"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1879600"/>
            <a:ext cx="3887788"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EB3642-8370-477F-B604-414BE54C26BF}" type="slidenum">
              <a:rPr lang="en-US" smtClean="0"/>
              <a:t>‹#›</a:t>
            </a:fld>
            <a:endParaRPr lang="en-US"/>
          </a:p>
        </p:txBody>
      </p:sp>
    </p:spTree>
    <p:extLst>
      <p:ext uri="{BB962C8B-B14F-4D97-AF65-F5344CB8AC3E}">
        <p14:creationId xmlns:p14="http://schemas.microsoft.com/office/powerpoint/2010/main" val="3268632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EB3642-8370-477F-B604-414BE54C26BF}" type="slidenum">
              <a:rPr lang="en-US" smtClean="0"/>
              <a:t>‹#›</a:t>
            </a:fld>
            <a:endParaRPr lang="en-US"/>
          </a:p>
        </p:txBody>
      </p:sp>
    </p:spTree>
    <p:extLst>
      <p:ext uri="{BB962C8B-B14F-4D97-AF65-F5344CB8AC3E}">
        <p14:creationId xmlns:p14="http://schemas.microsoft.com/office/powerpoint/2010/main" val="22227791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EB3642-8370-477F-B604-414BE54C26BF}" type="slidenum">
              <a:rPr lang="en-US" smtClean="0"/>
              <a:t>‹#›</a:t>
            </a:fld>
            <a:endParaRPr lang="en-US"/>
          </a:p>
        </p:txBody>
      </p:sp>
    </p:spTree>
    <p:extLst>
      <p:ext uri="{BB962C8B-B14F-4D97-AF65-F5344CB8AC3E}">
        <p14:creationId xmlns:p14="http://schemas.microsoft.com/office/powerpoint/2010/main" val="29690374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EB3642-8370-477F-B604-414BE54C26BF}" type="slidenum">
              <a:rPr lang="en-US" smtClean="0"/>
              <a:t>‹#›</a:t>
            </a:fld>
            <a:endParaRPr lang="en-US"/>
          </a:p>
        </p:txBody>
      </p:sp>
    </p:spTree>
    <p:extLst>
      <p:ext uri="{BB962C8B-B14F-4D97-AF65-F5344CB8AC3E}">
        <p14:creationId xmlns:p14="http://schemas.microsoft.com/office/powerpoint/2010/main" val="15552097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EB3642-8370-477F-B604-414BE54C26BF}" type="slidenum">
              <a:rPr lang="en-US" smtClean="0"/>
              <a:t>‹#›</a:t>
            </a:fld>
            <a:endParaRPr lang="en-US"/>
          </a:p>
        </p:txBody>
      </p:sp>
    </p:spTree>
    <p:extLst>
      <p:ext uri="{BB962C8B-B14F-4D97-AF65-F5344CB8AC3E}">
        <p14:creationId xmlns:p14="http://schemas.microsoft.com/office/powerpoint/2010/main" val="8785045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EB3642-8370-477F-B604-414BE54C26BF}" type="slidenum">
              <a:rPr lang="en-US" smtClean="0"/>
              <a:t>‹#›</a:t>
            </a:fld>
            <a:endParaRPr lang="en-US"/>
          </a:p>
        </p:txBody>
      </p:sp>
    </p:spTree>
    <p:extLst>
      <p:ext uri="{BB962C8B-B14F-4D97-AF65-F5344CB8AC3E}">
        <p14:creationId xmlns:p14="http://schemas.microsoft.com/office/powerpoint/2010/main" val="4016850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4638"/>
            <a:ext cx="1971675" cy="43576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4638"/>
            <a:ext cx="5762625" cy="4357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EB3642-8370-477F-B604-414BE54C26BF}" type="slidenum">
              <a:rPr lang="en-US" smtClean="0"/>
              <a:t>‹#›</a:t>
            </a:fld>
            <a:endParaRPr lang="en-US"/>
          </a:p>
        </p:txBody>
      </p:sp>
    </p:spTree>
    <p:extLst>
      <p:ext uri="{BB962C8B-B14F-4D97-AF65-F5344CB8AC3E}">
        <p14:creationId xmlns:p14="http://schemas.microsoft.com/office/powerpoint/2010/main" val="24236506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alphaModFix amt="6000"/>
            <a:lum/>
          </a:blip>
          <a:srcRect/>
          <a:stretch>
            <a:fillRect t="-39000" b="-39000"/>
          </a:stretch>
        </a:blip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2400250" y="575950"/>
            <a:ext cx="6321600" cy="635400"/>
          </a:xfrm>
          <a:prstGeom prst="rect">
            <a:avLst/>
          </a:prstGeom>
          <a:noFill/>
          <a:ln>
            <a:noFill/>
          </a:ln>
        </p:spPr>
        <p:txBody>
          <a:bodyPr lIns="91425" tIns="91425" rIns="91425" bIns="91425" anchor="t" anchorCtr="0"/>
          <a:lstStyle>
            <a:lvl1pPr lvl="0" rtl="0">
              <a:spcBef>
                <a:spcPts val="0"/>
              </a:spcBef>
              <a:buClr>
                <a:schemeClr val="dk2"/>
              </a:buClr>
              <a:buSzPct val="100000"/>
              <a:buFont typeface="Raleway"/>
              <a:buNone/>
              <a:defRPr sz="3000" b="1">
                <a:solidFill>
                  <a:schemeClr val="dk2"/>
                </a:solidFill>
                <a:latin typeface="Raleway"/>
                <a:ea typeface="Raleway"/>
                <a:cs typeface="Raleway"/>
                <a:sym typeface="Raleway"/>
              </a:defRPr>
            </a:lvl1pPr>
            <a:lvl2pPr lvl="1" rtl="0">
              <a:spcBef>
                <a:spcPts val="0"/>
              </a:spcBef>
              <a:buClr>
                <a:schemeClr val="dk2"/>
              </a:buClr>
              <a:buSzPct val="100000"/>
              <a:buFont typeface="Raleway"/>
              <a:buNone/>
              <a:defRPr sz="3000" b="1">
                <a:solidFill>
                  <a:schemeClr val="dk2"/>
                </a:solidFill>
                <a:latin typeface="Raleway"/>
                <a:ea typeface="Raleway"/>
                <a:cs typeface="Raleway"/>
                <a:sym typeface="Raleway"/>
              </a:defRPr>
            </a:lvl2pPr>
            <a:lvl3pPr lvl="2" rtl="0">
              <a:spcBef>
                <a:spcPts val="0"/>
              </a:spcBef>
              <a:buClr>
                <a:schemeClr val="dk2"/>
              </a:buClr>
              <a:buSzPct val="100000"/>
              <a:buFont typeface="Raleway"/>
              <a:buNone/>
              <a:defRPr sz="3000" b="1">
                <a:solidFill>
                  <a:schemeClr val="dk2"/>
                </a:solidFill>
                <a:latin typeface="Raleway"/>
                <a:ea typeface="Raleway"/>
                <a:cs typeface="Raleway"/>
                <a:sym typeface="Raleway"/>
              </a:defRPr>
            </a:lvl3pPr>
            <a:lvl4pPr lvl="3" rtl="0">
              <a:spcBef>
                <a:spcPts val="0"/>
              </a:spcBef>
              <a:buClr>
                <a:schemeClr val="dk2"/>
              </a:buClr>
              <a:buSzPct val="100000"/>
              <a:buFont typeface="Raleway"/>
              <a:buNone/>
              <a:defRPr sz="3000" b="1">
                <a:solidFill>
                  <a:schemeClr val="dk2"/>
                </a:solidFill>
                <a:latin typeface="Raleway"/>
                <a:ea typeface="Raleway"/>
                <a:cs typeface="Raleway"/>
                <a:sym typeface="Raleway"/>
              </a:defRPr>
            </a:lvl4pPr>
            <a:lvl5pPr lvl="4" rtl="0">
              <a:spcBef>
                <a:spcPts val="0"/>
              </a:spcBef>
              <a:buClr>
                <a:schemeClr val="dk2"/>
              </a:buClr>
              <a:buSzPct val="100000"/>
              <a:buFont typeface="Raleway"/>
              <a:buNone/>
              <a:defRPr sz="3000" b="1">
                <a:solidFill>
                  <a:schemeClr val="dk2"/>
                </a:solidFill>
                <a:latin typeface="Raleway"/>
                <a:ea typeface="Raleway"/>
                <a:cs typeface="Raleway"/>
                <a:sym typeface="Raleway"/>
              </a:defRPr>
            </a:lvl5pPr>
            <a:lvl6pPr lvl="5" rtl="0">
              <a:spcBef>
                <a:spcPts val="0"/>
              </a:spcBef>
              <a:buClr>
                <a:schemeClr val="dk2"/>
              </a:buClr>
              <a:buSzPct val="100000"/>
              <a:buFont typeface="Raleway"/>
              <a:buNone/>
              <a:defRPr sz="3000" b="1">
                <a:solidFill>
                  <a:schemeClr val="dk2"/>
                </a:solidFill>
                <a:latin typeface="Raleway"/>
                <a:ea typeface="Raleway"/>
                <a:cs typeface="Raleway"/>
                <a:sym typeface="Raleway"/>
              </a:defRPr>
            </a:lvl6pPr>
            <a:lvl7pPr lvl="6" rtl="0">
              <a:spcBef>
                <a:spcPts val="0"/>
              </a:spcBef>
              <a:buClr>
                <a:schemeClr val="dk2"/>
              </a:buClr>
              <a:buSzPct val="100000"/>
              <a:buFont typeface="Raleway"/>
              <a:buNone/>
              <a:defRPr sz="3000" b="1">
                <a:solidFill>
                  <a:schemeClr val="dk2"/>
                </a:solidFill>
                <a:latin typeface="Raleway"/>
                <a:ea typeface="Raleway"/>
                <a:cs typeface="Raleway"/>
                <a:sym typeface="Raleway"/>
              </a:defRPr>
            </a:lvl7pPr>
            <a:lvl8pPr lvl="7" rtl="0">
              <a:spcBef>
                <a:spcPts val="0"/>
              </a:spcBef>
              <a:buClr>
                <a:schemeClr val="dk2"/>
              </a:buClr>
              <a:buSzPct val="100000"/>
              <a:buFont typeface="Raleway"/>
              <a:buNone/>
              <a:defRPr sz="3000" b="1">
                <a:solidFill>
                  <a:schemeClr val="dk2"/>
                </a:solidFill>
                <a:latin typeface="Raleway"/>
                <a:ea typeface="Raleway"/>
                <a:cs typeface="Raleway"/>
                <a:sym typeface="Raleway"/>
              </a:defRPr>
            </a:lvl8pPr>
            <a:lvl9pPr lvl="8" rtl="0">
              <a:spcBef>
                <a:spcPts val="0"/>
              </a:spcBef>
              <a:buClr>
                <a:schemeClr val="dk2"/>
              </a:buClr>
              <a:buSzPct val="100000"/>
              <a:buFont typeface="Raleway"/>
              <a:buNone/>
              <a:defRPr sz="3000" b="1">
                <a:solidFill>
                  <a:schemeClr val="dk2"/>
                </a:solidFill>
                <a:latin typeface="Raleway"/>
                <a:ea typeface="Raleway"/>
                <a:cs typeface="Raleway"/>
                <a:sym typeface="Raleway"/>
              </a:defRPr>
            </a:lvl9pPr>
          </a:lstStyle>
          <a:p>
            <a:endParaRPr/>
          </a:p>
        </p:txBody>
      </p:sp>
      <p:sp>
        <p:nvSpPr>
          <p:cNvPr id="7" name="Shape 7"/>
          <p:cNvSpPr txBox="1">
            <a:spLocks noGrp="1"/>
          </p:cNvSpPr>
          <p:nvPr>
            <p:ph type="body" idx="1"/>
          </p:nvPr>
        </p:nvSpPr>
        <p:spPr>
          <a:xfrm>
            <a:off x="2410112" y="1595775"/>
            <a:ext cx="6321600" cy="3002399"/>
          </a:xfrm>
          <a:prstGeom prst="rect">
            <a:avLst/>
          </a:prstGeom>
          <a:noFill/>
          <a:ln>
            <a:noFill/>
          </a:ln>
        </p:spPr>
        <p:txBody>
          <a:bodyPr lIns="91425" tIns="91425" rIns="91425" bIns="91425" anchor="t" anchorCtr="0"/>
          <a:lstStyle>
            <a:lvl1pPr lvl="0" rtl="0">
              <a:lnSpc>
                <a:spcPct val="115000"/>
              </a:lnSpc>
              <a:spcBef>
                <a:spcPts val="0"/>
              </a:spcBef>
              <a:spcAft>
                <a:spcPts val="1600"/>
              </a:spcAft>
              <a:buClr>
                <a:schemeClr val="dk2"/>
              </a:buClr>
              <a:buSzPct val="100000"/>
              <a:buFont typeface="Lato"/>
              <a:defRPr sz="1800">
                <a:solidFill>
                  <a:schemeClr val="dk2"/>
                </a:solidFill>
                <a:latin typeface="Lato"/>
                <a:ea typeface="Lato"/>
                <a:cs typeface="Lato"/>
                <a:sym typeface="Lato"/>
              </a:defRPr>
            </a:lvl1pPr>
            <a:lvl2pPr lvl="1" rtl="0">
              <a:lnSpc>
                <a:spcPct val="115000"/>
              </a:lnSpc>
              <a:spcBef>
                <a:spcPts val="0"/>
              </a:spcBef>
              <a:spcAft>
                <a:spcPts val="1600"/>
              </a:spcAft>
              <a:buClr>
                <a:schemeClr val="dk2"/>
              </a:buClr>
              <a:buFont typeface="Lato"/>
              <a:defRPr>
                <a:solidFill>
                  <a:schemeClr val="dk2"/>
                </a:solidFill>
                <a:latin typeface="Lato"/>
                <a:ea typeface="Lato"/>
                <a:cs typeface="Lato"/>
                <a:sym typeface="Lato"/>
              </a:defRPr>
            </a:lvl2pPr>
            <a:lvl3pPr lvl="2" rtl="0">
              <a:lnSpc>
                <a:spcPct val="115000"/>
              </a:lnSpc>
              <a:spcBef>
                <a:spcPts val="0"/>
              </a:spcBef>
              <a:spcAft>
                <a:spcPts val="1600"/>
              </a:spcAft>
              <a:buClr>
                <a:schemeClr val="dk2"/>
              </a:buClr>
              <a:buFont typeface="Lato"/>
              <a:defRPr>
                <a:solidFill>
                  <a:schemeClr val="dk2"/>
                </a:solidFill>
                <a:latin typeface="Lato"/>
                <a:ea typeface="Lato"/>
                <a:cs typeface="Lato"/>
                <a:sym typeface="Lato"/>
              </a:defRPr>
            </a:lvl3pPr>
            <a:lvl4pPr lvl="3" rtl="0">
              <a:lnSpc>
                <a:spcPct val="115000"/>
              </a:lnSpc>
              <a:spcBef>
                <a:spcPts val="0"/>
              </a:spcBef>
              <a:spcAft>
                <a:spcPts val="1600"/>
              </a:spcAft>
              <a:buClr>
                <a:schemeClr val="dk2"/>
              </a:buClr>
              <a:buFont typeface="Lato"/>
              <a:defRPr>
                <a:solidFill>
                  <a:schemeClr val="dk2"/>
                </a:solidFill>
                <a:latin typeface="Lato"/>
                <a:ea typeface="Lato"/>
                <a:cs typeface="Lato"/>
                <a:sym typeface="Lato"/>
              </a:defRPr>
            </a:lvl4pPr>
            <a:lvl5pPr lvl="4" rtl="0">
              <a:lnSpc>
                <a:spcPct val="115000"/>
              </a:lnSpc>
              <a:spcBef>
                <a:spcPts val="0"/>
              </a:spcBef>
              <a:spcAft>
                <a:spcPts val="1600"/>
              </a:spcAft>
              <a:buClr>
                <a:schemeClr val="dk2"/>
              </a:buClr>
              <a:buFont typeface="Lato"/>
              <a:defRPr>
                <a:solidFill>
                  <a:schemeClr val="dk2"/>
                </a:solidFill>
                <a:latin typeface="Lato"/>
                <a:ea typeface="Lato"/>
                <a:cs typeface="Lato"/>
                <a:sym typeface="Lato"/>
              </a:defRPr>
            </a:lvl5pPr>
            <a:lvl6pPr lvl="5" rtl="0">
              <a:lnSpc>
                <a:spcPct val="115000"/>
              </a:lnSpc>
              <a:spcBef>
                <a:spcPts val="0"/>
              </a:spcBef>
              <a:spcAft>
                <a:spcPts val="1600"/>
              </a:spcAft>
              <a:buClr>
                <a:schemeClr val="dk2"/>
              </a:buClr>
              <a:buFont typeface="Lato"/>
              <a:defRPr>
                <a:solidFill>
                  <a:schemeClr val="dk2"/>
                </a:solidFill>
                <a:latin typeface="Lato"/>
                <a:ea typeface="Lato"/>
                <a:cs typeface="Lato"/>
                <a:sym typeface="Lato"/>
              </a:defRPr>
            </a:lvl6pPr>
            <a:lvl7pPr lvl="6" rtl="0">
              <a:lnSpc>
                <a:spcPct val="115000"/>
              </a:lnSpc>
              <a:spcBef>
                <a:spcPts val="0"/>
              </a:spcBef>
              <a:spcAft>
                <a:spcPts val="1600"/>
              </a:spcAft>
              <a:buClr>
                <a:schemeClr val="dk2"/>
              </a:buClr>
              <a:buFont typeface="Lato"/>
              <a:defRPr>
                <a:solidFill>
                  <a:schemeClr val="dk2"/>
                </a:solidFill>
                <a:latin typeface="Lato"/>
                <a:ea typeface="Lato"/>
                <a:cs typeface="Lato"/>
                <a:sym typeface="Lato"/>
              </a:defRPr>
            </a:lvl7pPr>
            <a:lvl8pPr lvl="7" rtl="0">
              <a:lnSpc>
                <a:spcPct val="115000"/>
              </a:lnSpc>
              <a:spcBef>
                <a:spcPts val="0"/>
              </a:spcBef>
              <a:spcAft>
                <a:spcPts val="1600"/>
              </a:spcAft>
              <a:buClr>
                <a:schemeClr val="dk2"/>
              </a:buClr>
              <a:buFont typeface="Lato"/>
              <a:defRPr>
                <a:solidFill>
                  <a:schemeClr val="dk2"/>
                </a:solidFill>
                <a:latin typeface="Lato"/>
                <a:ea typeface="Lato"/>
                <a:cs typeface="Lato"/>
                <a:sym typeface="Lato"/>
              </a:defRPr>
            </a:lvl8pPr>
            <a:lvl9pPr lvl="8" rtl="0">
              <a:lnSpc>
                <a:spcPct val="115000"/>
              </a:lnSpc>
              <a:spcBef>
                <a:spcPts val="0"/>
              </a:spcBef>
              <a:spcAft>
                <a:spcPts val="1600"/>
              </a:spcAft>
              <a:buClr>
                <a:schemeClr val="dk2"/>
              </a:buClr>
              <a:buFont typeface="Lato"/>
              <a:defRPr>
                <a:solidFill>
                  <a:schemeClr val="dk2"/>
                </a:solidFill>
                <a:latin typeface="Lato"/>
                <a:ea typeface="Lato"/>
                <a:cs typeface="Lato"/>
                <a:sym typeface="Lato"/>
              </a:defRPr>
            </a:lvl9pPr>
          </a:lstStyle>
          <a:p>
            <a:endParaRPr/>
          </a:p>
        </p:txBody>
      </p:sp>
      <p:sp>
        <p:nvSpPr>
          <p:cNvPr id="8" name="Shape 8"/>
          <p:cNvSpPr txBox="1">
            <a:spLocks noGrp="1"/>
          </p:cNvSpPr>
          <p:nvPr>
            <p:ph type="sldNum" idx="12"/>
          </p:nvPr>
        </p:nvSpPr>
        <p:spPr>
          <a:xfrm>
            <a:off x="8497999" y="4688758"/>
            <a:ext cx="548700" cy="393600"/>
          </a:xfrm>
          <a:prstGeom prst="rect">
            <a:avLst/>
          </a:prstGeom>
          <a:noFill/>
          <a:ln>
            <a:noFill/>
          </a:ln>
        </p:spPr>
        <p:txBody>
          <a:bodyPr lIns="91425" tIns="91425" rIns="91425" bIns="91425" anchor="ctr" anchorCtr="0">
            <a:noAutofit/>
          </a:bodyPr>
          <a:lstStyle/>
          <a:p>
            <a:pPr lvl="0" algn="r" rtl="0">
              <a:spcBef>
                <a:spcPts val="0"/>
              </a:spcBef>
              <a:buNone/>
            </a:pPr>
            <a:fld id="{00000000-1234-1234-1234-123412341234}" type="slidenum">
              <a:rPr lang="en" sz="1000">
                <a:solidFill>
                  <a:schemeClr val="dk2"/>
                </a:solidFill>
                <a:latin typeface="Lato"/>
                <a:ea typeface="Lato"/>
                <a:cs typeface="Lato"/>
                <a:sym typeface="Lato"/>
              </a:rPr>
              <a:t>‹#›</a:t>
            </a:fld>
            <a:endParaRPr lang="en" sz="1000">
              <a:solidFill>
                <a:schemeClr val="dk2"/>
              </a:solidFill>
              <a:latin typeface="Lato"/>
              <a:ea typeface="Lato"/>
              <a:cs typeface="Lato"/>
              <a:sym typeface="Lato"/>
            </a:endParaRPr>
          </a:p>
        </p:txBody>
      </p:sp>
    </p:spTree>
  </p:cSld>
  <p:clrMap bg1="lt1" tx1="dk1" bg2="dk2" tx2="lt2" accent1="accent1" accent2="accent2" accent3="accent3" accent4="accent4" accent5="accent5" accent6="accent6" hlink="hlink" folHlink="folHlink"/>
  <p:sldLayoutIdLst>
    <p:sldLayoutId id="2147483648" r:id="rId1"/>
    <p:sldLayoutId id="2147483655" r:id="rId2"/>
    <p:sldLayoutId id="2147483683" r:id="rId3"/>
    <p:sldLayoutId id="2147483684" r:id="rId4"/>
    <p:sldLayoutId id="2147483685" r:id="rId5"/>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0DEB3642-8370-477F-B604-414BE54C26BF}" type="slidenum">
              <a:rPr lang="en-US" smtClean="0"/>
              <a:t>‹#›</a:t>
            </a:fld>
            <a:endParaRPr lang="en-US"/>
          </a:p>
        </p:txBody>
      </p:sp>
    </p:spTree>
    <p:extLst>
      <p:ext uri="{BB962C8B-B14F-4D97-AF65-F5344CB8AC3E}">
        <p14:creationId xmlns:p14="http://schemas.microsoft.com/office/powerpoint/2010/main" val="2512818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hyperlink" Target="https://www.ebf.eu/wp-content/uploads/2019/09/EBF-response-to-the-Call-for-feedback-on-TEG-report-on-EU-Taxonomy-.pdf" TargetMode="Externa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4.tiff"/></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www.smart.uio.no/reform_proposals"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A6667"/>
        </a:solidFill>
        <a:effectLst/>
      </p:bgPr>
    </p:bg>
    <p:spTree>
      <p:nvGrpSpPr>
        <p:cNvPr id="1" name="Shape 71"/>
        <p:cNvGrpSpPr/>
        <p:nvPr/>
      </p:nvGrpSpPr>
      <p:grpSpPr>
        <a:xfrm>
          <a:off x="0" y="0"/>
          <a:ext cx="0" cy="0"/>
          <a:chOff x="0" y="0"/>
          <a:chExt cx="0" cy="0"/>
        </a:xfrm>
      </p:grpSpPr>
      <p:sp>
        <p:nvSpPr>
          <p:cNvPr id="72" name="Shape 72"/>
          <p:cNvSpPr txBox="1">
            <a:spLocks noGrp="1"/>
          </p:cNvSpPr>
          <p:nvPr>
            <p:ph type="ctrTitle"/>
          </p:nvPr>
        </p:nvSpPr>
        <p:spPr>
          <a:xfrm>
            <a:off x="2330012" y="872230"/>
            <a:ext cx="6471275" cy="1388454"/>
          </a:xfrm>
          <a:prstGeom prst="rect">
            <a:avLst/>
          </a:prstGeom>
        </p:spPr>
        <p:txBody>
          <a:bodyPr lIns="91425" tIns="91425" rIns="91425" bIns="91425" anchor="t" anchorCtr="0">
            <a:noAutofit/>
          </a:bodyPr>
          <a:lstStyle/>
          <a:p>
            <a:pPr lvl="0"/>
            <a:r>
              <a:rPr lang="en-US" sz="4000" dirty="0">
                <a:solidFill>
                  <a:srgbClr val="FFDA03"/>
                </a:solidFill>
                <a:latin typeface="Futura Medium" panose="020B0602020204020303" pitchFamily="34" charset="-79"/>
                <a:cs typeface="Futura Medium" panose="020B0602020204020303" pitchFamily="34" charset="-79"/>
              </a:rPr>
              <a:t>Financing the transition to sustainability</a:t>
            </a:r>
            <a:endParaRPr lang="en" sz="4000" dirty="0">
              <a:solidFill>
                <a:srgbClr val="FFDA03"/>
              </a:solidFill>
              <a:latin typeface="Futura Medium" panose="020B0602020204020303" pitchFamily="34" charset="-79"/>
              <a:cs typeface="Futura Medium" panose="020B0602020204020303" pitchFamily="34" charset="-79"/>
            </a:endParaRPr>
          </a:p>
        </p:txBody>
      </p:sp>
      <p:pic>
        <p:nvPicPr>
          <p:cNvPr id="74" name="Shape 74" descr="designelement_small.png"/>
          <p:cNvPicPr preferRelativeResize="0"/>
          <p:nvPr/>
        </p:nvPicPr>
        <p:blipFill>
          <a:blip r:embed="rId3">
            <a:alphaModFix/>
          </a:blip>
          <a:stretch>
            <a:fillRect/>
          </a:stretch>
        </p:blipFill>
        <p:spPr>
          <a:xfrm>
            <a:off x="416168" y="687351"/>
            <a:ext cx="1677878" cy="1595160"/>
          </a:xfrm>
          <a:prstGeom prst="rect">
            <a:avLst/>
          </a:prstGeom>
          <a:noFill/>
          <a:ln>
            <a:noFill/>
          </a:ln>
        </p:spPr>
      </p:pic>
      <p:sp>
        <p:nvSpPr>
          <p:cNvPr id="76" name="Shape 76"/>
          <p:cNvSpPr txBox="1"/>
          <p:nvPr/>
        </p:nvSpPr>
        <p:spPr>
          <a:xfrm>
            <a:off x="2428100" y="4131300"/>
            <a:ext cx="6275100" cy="502500"/>
          </a:xfrm>
          <a:prstGeom prst="rect">
            <a:avLst/>
          </a:prstGeom>
          <a:noFill/>
          <a:ln>
            <a:noFill/>
          </a:ln>
        </p:spPr>
        <p:txBody>
          <a:bodyPr lIns="91425" tIns="91425" rIns="91425" bIns="91425" anchor="t" anchorCtr="0">
            <a:noAutofit/>
          </a:bodyPr>
          <a:lstStyle/>
          <a:p>
            <a:pPr lvl="0"/>
            <a:r>
              <a:rPr lang="en-GB" sz="1800" dirty="0">
                <a:solidFill>
                  <a:srgbClr val="FFFFFF"/>
                </a:solidFill>
                <a:latin typeface="Corbel" panose="020B0503020204020204" pitchFamily="34" charset="0"/>
                <a:ea typeface="Lato"/>
                <a:cs typeface="Lato"/>
                <a:sym typeface="Lato"/>
              </a:rPr>
              <a:t>#</a:t>
            </a:r>
            <a:r>
              <a:rPr lang="en-GB" sz="1800" dirty="0" err="1">
                <a:solidFill>
                  <a:srgbClr val="FFFFFF"/>
                </a:solidFill>
                <a:latin typeface="Corbel" panose="020B0503020204020204" pitchFamily="34" charset="0"/>
                <a:ea typeface="Lato"/>
                <a:cs typeface="Lato"/>
                <a:sym typeface="Lato"/>
              </a:rPr>
              <a:t>SustainabilityisPossible</a:t>
            </a:r>
            <a:r>
              <a:rPr lang="en" sz="1800" dirty="0">
                <a:solidFill>
                  <a:srgbClr val="FFFFFF"/>
                </a:solidFill>
                <a:latin typeface="Corbel" panose="020B0503020204020204" pitchFamily="34" charset="0"/>
                <a:ea typeface="Lato"/>
                <a:cs typeface="Lato"/>
                <a:sym typeface="Lato"/>
              </a:rPr>
              <a:t> #</a:t>
            </a:r>
            <a:r>
              <a:rPr lang="en" sz="1800" dirty="0" err="1">
                <a:solidFill>
                  <a:srgbClr val="FFFFFF"/>
                </a:solidFill>
                <a:latin typeface="Corbel" panose="020B0503020204020204" pitchFamily="34" charset="0"/>
                <a:ea typeface="Lato"/>
                <a:cs typeface="Lato"/>
                <a:sym typeface="Lato"/>
              </a:rPr>
              <a:t>SMARTproject</a:t>
            </a:r>
            <a:r>
              <a:rPr lang="en" sz="1800" dirty="0">
                <a:solidFill>
                  <a:srgbClr val="FFFFFF"/>
                </a:solidFill>
                <a:latin typeface="Corbel" panose="020B0503020204020204" pitchFamily="34" charset="0"/>
                <a:ea typeface="Lato"/>
                <a:cs typeface="Lato"/>
                <a:sym typeface="Lato"/>
              </a:rPr>
              <a:t> @</a:t>
            </a:r>
            <a:r>
              <a:rPr lang="en" sz="1800" dirty="0" err="1">
                <a:solidFill>
                  <a:srgbClr val="FFFFFF"/>
                </a:solidFill>
                <a:latin typeface="Corbel" panose="020B0503020204020204" pitchFamily="34" charset="0"/>
                <a:ea typeface="Lato"/>
                <a:cs typeface="Lato"/>
                <a:sym typeface="Lato"/>
              </a:rPr>
              <a:t>UniOsloSMART</a:t>
            </a:r>
            <a:r>
              <a:rPr lang="en" sz="1800" dirty="0">
                <a:solidFill>
                  <a:srgbClr val="FFFFFF"/>
                </a:solidFill>
                <a:latin typeface="Corbel" panose="020B0503020204020204" pitchFamily="34" charset="0"/>
                <a:ea typeface="Lato"/>
                <a:cs typeface="Lato"/>
                <a:sym typeface="Lato"/>
              </a:rPr>
              <a:t> </a:t>
            </a:r>
          </a:p>
        </p:txBody>
      </p:sp>
      <p:sp>
        <p:nvSpPr>
          <p:cNvPr id="6" name="Shape 76"/>
          <p:cNvSpPr txBox="1"/>
          <p:nvPr/>
        </p:nvSpPr>
        <p:spPr>
          <a:xfrm>
            <a:off x="2428100" y="2647666"/>
            <a:ext cx="6275100" cy="1127123"/>
          </a:xfrm>
          <a:prstGeom prst="rect">
            <a:avLst/>
          </a:prstGeom>
          <a:noFill/>
          <a:ln>
            <a:noFill/>
          </a:ln>
        </p:spPr>
        <p:txBody>
          <a:bodyPr lIns="91425" tIns="91425" rIns="91425" bIns="91425" anchor="t" anchorCtr="0">
            <a:noAutofit/>
          </a:bodyPr>
          <a:lstStyle/>
          <a:p>
            <a:pPr lvl="0"/>
            <a:r>
              <a:rPr lang="en" sz="1800" dirty="0">
                <a:solidFill>
                  <a:srgbClr val="FFDA03"/>
                </a:solidFill>
                <a:latin typeface="Corbel" panose="020B0503020204020204" pitchFamily="34" charset="0"/>
                <a:ea typeface="Lato"/>
                <a:cs typeface="Lato"/>
                <a:sym typeface="Lato"/>
              </a:rPr>
              <a:t>Jay Cullen, University of York &amp; University of Oslo</a:t>
            </a:r>
          </a:p>
          <a:p>
            <a:pPr lvl="0">
              <a:spcBef>
                <a:spcPts val="0"/>
              </a:spcBef>
              <a:buNone/>
            </a:pPr>
            <a:endParaRPr lang="en" sz="1800" dirty="0">
              <a:solidFill>
                <a:schemeClr val="bg1"/>
              </a:solidFill>
              <a:latin typeface="Corbel" panose="020B0503020204020204" pitchFamily="34" charset="0"/>
              <a:ea typeface="Lato"/>
              <a:cs typeface="Lato"/>
              <a:sym typeface="Lato"/>
            </a:endParaRPr>
          </a:p>
          <a:p>
            <a:pPr lvl="0">
              <a:spcBef>
                <a:spcPts val="0"/>
              </a:spcBef>
              <a:buNone/>
            </a:pPr>
            <a:r>
              <a:rPr lang="en" sz="1800" dirty="0">
                <a:solidFill>
                  <a:schemeClr val="bg1"/>
                </a:solidFill>
                <a:latin typeface="Corbel" panose="020B0503020204020204" pitchFamily="34" charset="0"/>
                <a:ea typeface="Lato"/>
                <a:cs typeface="Lato"/>
                <a:sym typeface="Lato"/>
              </a:rPr>
              <a:t>B</a:t>
            </a:r>
            <a:r>
              <a:rPr lang="en-US" sz="1800" dirty="0">
                <a:solidFill>
                  <a:schemeClr val="bg1"/>
                </a:solidFill>
                <a:latin typeface="Corbel" panose="020B0503020204020204" pitchFamily="34" charset="0"/>
                <a:ea typeface="Lato"/>
                <a:cs typeface="Lato"/>
                <a:sym typeface="Lato"/>
              </a:rPr>
              <a:t>r</a:t>
            </a:r>
            <a:r>
              <a:rPr lang="en" sz="1800" dirty="0">
                <a:solidFill>
                  <a:schemeClr val="bg1"/>
                </a:solidFill>
                <a:latin typeface="Corbel" panose="020B0503020204020204" pitchFamily="34" charset="0"/>
                <a:ea typeface="Lato"/>
                <a:cs typeface="Lato"/>
                <a:sym typeface="Lato"/>
              </a:rPr>
              <a:t>ussels, 19 February 2020</a:t>
            </a:r>
          </a:p>
        </p:txBody>
      </p:sp>
      <p:pic>
        <p:nvPicPr>
          <p:cNvPr id="7" name="Picture 9" descr="twitter-bird-light-bgs">
            <a:extLst>
              <a:ext uri="{FF2B5EF4-FFF2-40B4-BE49-F238E27FC236}">
                <a16:creationId xmlns:a16="http://schemas.microsoft.com/office/drawing/2014/main" id="{265BD298-B9D3-3242-BE65-D91ECD463A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1828070" y="4070428"/>
            <a:ext cx="662820" cy="624243"/>
          </a:xfrm>
          <a:prstGeom prst="rect">
            <a:avLst/>
          </a:prstGeom>
          <a:noFill/>
          <a:extLs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918E3-3BD3-EB4F-834F-FCEEDFCA7208}"/>
              </a:ext>
            </a:extLst>
          </p:cNvPr>
          <p:cNvSpPr>
            <a:spLocks noGrp="1"/>
          </p:cNvSpPr>
          <p:nvPr>
            <p:ph type="title"/>
          </p:nvPr>
        </p:nvSpPr>
        <p:spPr>
          <a:xfrm>
            <a:off x="4629150" y="150555"/>
            <a:ext cx="4281047" cy="635400"/>
          </a:xfrm>
        </p:spPr>
        <p:txBody>
          <a:bodyPr/>
          <a:lstStyle/>
          <a:p>
            <a:r>
              <a:rPr lang="en-GB" dirty="0"/>
              <a:t>Some progress</a:t>
            </a:r>
            <a:r>
              <a:rPr lang="en-NO" dirty="0"/>
              <a:t>… but it is not enough</a:t>
            </a:r>
          </a:p>
        </p:txBody>
      </p:sp>
      <p:pic>
        <p:nvPicPr>
          <p:cNvPr id="5" name="Content Placeholder 4">
            <a:extLst>
              <a:ext uri="{FF2B5EF4-FFF2-40B4-BE49-F238E27FC236}">
                <a16:creationId xmlns:a16="http://schemas.microsoft.com/office/drawing/2014/main" id="{35B648A8-9814-2A49-A490-05E39CAE8949}"/>
              </a:ext>
            </a:extLst>
          </p:cNvPr>
          <p:cNvPicPr>
            <a:picLocks noGrp="1" noChangeAspect="1"/>
          </p:cNvPicPr>
          <p:nvPr>
            <p:ph sz="half" idx="1"/>
          </p:nvPr>
        </p:nvPicPr>
        <p:blipFill>
          <a:blip r:embed="rId3"/>
          <a:srcRect/>
          <a:stretch/>
        </p:blipFill>
        <p:spPr>
          <a:xfrm>
            <a:off x="290954" y="42261"/>
            <a:ext cx="3577356" cy="5058978"/>
          </a:xfrm>
          <a:prstGeom prst="rect">
            <a:avLst/>
          </a:prstGeom>
        </p:spPr>
      </p:pic>
      <p:sp>
        <p:nvSpPr>
          <p:cNvPr id="4" name="Content Placeholder 3">
            <a:extLst>
              <a:ext uri="{FF2B5EF4-FFF2-40B4-BE49-F238E27FC236}">
                <a16:creationId xmlns:a16="http://schemas.microsoft.com/office/drawing/2014/main" id="{90BB9C49-8491-3E41-8DA3-1C364DB8A8CE}"/>
              </a:ext>
            </a:extLst>
          </p:cNvPr>
          <p:cNvSpPr>
            <a:spLocks noGrp="1"/>
          </p:cNvSpPr>
          <p:nvPr>
            <p:ph sz="half" idx="2"/>
          </p:nvPr>
        </p:nvSpPr>
        <p:spPr/>
        <p:txBody>
          <a:bodyPr/>
          <a:lstStyle/>
          <a:p>
            <a:r>
              <a:rPr lang="en-GB" dirty="0"/>
              <a:t>”Meeting Sustainable Development Goals (SDGs), the Paris Agreement commitments and other environmental goals will require substantial investments </a:t>
            </a:r>
            <a:r>
              <a:rPr lang="en-GB" b="1" dirty="0">
                <a:solidFill>
                  <a:schemeClr val="accent5"/>
                </a:solidFill>
              </a:rPr>
              <a:t>far beyond what the public sector can muster</a:t>
            </a:r>
            <a:r>
              <a:rPr lang="en-GB" b="1" dirty="0"/>
              <a:t>.</a:t>
            </a:r>
            <a:r>
              <a:rPr lang="en-GB" dirty="0"/>
              <a:t> Mobilising and re-directing private capital is necessary for meeting EU’s climate, environmental and sustainability commitments.”</a:t>
            </a:r>
          </a:p>
          <a:p>
            <a:endParaRPr lang="en-US" dirty="0"/>
          </a:p>
        </p:txBody>
      </p:sp>
    </p:spTree>
    <p:extLst>
      <p:ext uri="{BB962C8B-B14F-4D97-AF65-F5344CB8AC3E}">
        <p14:creationId xmlns:p14="http://schemas.microsoft.com/office/powerpoint/2010/main" val="2463181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4F757-631A-D743-91BE-D64292107D73}"/>
              </a:ext>
            </a:extLst>
          </p:cNvPr>
          <p:cNvSpPr>
            <a:spLocks noGrp="1"/>
          </p:cNvSpPr>
          <p:nvPr>
            <p:ph type="title"/>
          </p:nvPr>
        </p:nvSpPr>
        <p:spPr>
          <a:xfrm>
            <a:off x="4466001" y="2254050"/>
            <a:ext cx="6321600" cy="635400"/>
          </a:xfrm>
        </p:spPr>
        <p:txBody>
          <a:bodyPr/>
          <a:lstStyle/>
          <a:p>
            <a:pPr algn="ctr"/>
            <a:r>
              <a:rPr lang="en-US" dirty="0">
                <a:solidFill>
                  <a:schemeClr val="accent5"/>
                </a:solidFill>
              </a:rPr>
              <a:t>Why?</a:t>
            </a:r>
          </a:p>
        </p:txBody>
      </p:sp>
      <p:pic>
        <p:nvPicPr>
          <p:cNvPr id="5" name="Content Placeholder 4">
            <a:extLst>
              <a:ext uri="{FF2B5EF4-FFF2-40B4-BE49-F238E27FC236}">
                <a16:creationId xmlns:a16="http://schemas.microsoft.com/office/drawing/2014/main" id="{75EA202D-E80C-8441-B6DC-474E89456DA0}"/>
              </a:ext>
            </a:extLst>
          </p:cNvPr>
          <p:cNvPicPr>
            <a:picLocks noGrp="1" noChangeAspect="1"/>
          </p:cNvPicPr>
          <p:nvPr>
            <p:ph idx="1"/>
          </p:nvPr>
        </p:nvPicPr>
        <p:blipFill rotWithShape="1">
          <a:blip r:embed="rId2"/>
          <a:srcRect l="14836" r="5192"/>
          <a:stretch/>
        </p:blipFill>
        <p:spPr>
          <a:xfrm>
            <a:off x="425395" y="417210"/>
            <a:ext cx="4925833" cy="4372954"/>
          </a:xfr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4037620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2630E312-99F2-3C42-8F97-8384D85E797D}"/>
              </a:ext>
            </a:extLst>
          </p:cNvPr>
          <p:cNvPicPr>
            <a:picLocks noGrp="1" noChangeAspect="1"/>
          </p:cNvPicPr>
          <p:nvPr>
            <p:ph idx="1"/>
          </p:nvPr>
        </p:nvPicPr>
        <p:blipFill>
          <a:blip r:embed="rId2"/>
          <a:stretch>
            <a:fillRect/>
          </a:stretch>
        </p:blipFill>
        <p:spPr>
          <a:xfrm>
            <a:off x="1344712" y="500547"/>
            <a:ext cx="7333565" cy="4018182"/>
          </a:xfrm>
          <a:prstGeom prst="rect">
            <a:avLst/>
          </a:prstGeom>
        </p:spPr>
      </p:pic>
      <p:sp>
        <p:nvSpPr>
          <p:cNvPr id="9" name="Oval 8">
            <a:extLst>
              <a:ext uri="{FF2B5EF4-FFF2-40B4-BE49-F238E27FC236}">
                <a16:creationId xmlns:a16="http://schemas.microsoft.com/office/drawing/2014/main" id="{900D0B67-7FF1-5340-821E-8F572EDB7AF1}"/>
              </a:ext>
            </a:extLst>
          </p:cNvPr>
          <p:cNvSpPr/>
          <p:nvPr/>
        </p:nvSpPr>
        <p:spPr>
          <a:xfrm>
            <a:off x="2024746" y="1488812"/>
            <a:ext cx="763928" cy="138895"/>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0EE7CB6C-AAF6-1F4D-94A4-7BFB0E70176F}"/>
              </a:ext>
            </a:extLst>
          </p:cNvPr>
          <p:cNvSpPr/>
          <p:nvPr/>
        </p:nvSpPr>
        <p:spPr>
          <a:xfrm>
            <a:off x="1988094" y="2522051"/>
            <a:ext cx="763928" cy="32942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5E30A2E3-2782-9042-AB5C-36EC22558670}"/>
              </a:ext>
            </a:extLst>
          </p:cNvPr>
          <p:cNvSpPr/>
          <p:nvPr/>
        </p:nvSpPr>
        <p:spPr>
          <a:xfrm>
            <a:off x="1980378" y="2157951"/>
            <a:ext cx="763928" cy="252162"/>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A15E8A3A-DA08-0E4B-AF12-7BA74507BB5F}"/>
              </a:ext>
            </a:extLst>
          </p:cNvPr>
          <p:cNvSpPr/>
          <p:nvPr/>
        </p:nvSpPr>
        <p:spPr>
          <a:xfrm>
            <a:off x="1876204" y="2963409"/>
            <a:ext cx="912469" cy="619211"/>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1C3DFF15-43ED-A24B-BCCF-050F2DCEC37B}"/>
              </a:ext>
            </a:extLst>
          </p:cNvPr>
          <p:cNvSpPr/>
          <p:nvPr/>
        </p:nvSpPr>
        <p:spPr>
          <a:xfrm>
            <a:off x="1876205" y="3615737"/>
            <a:ext cx="912469" cy="657228"/>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AF99D60B-6773-4CF9-A378-B6193E7F7CCC}"/>
              </a:ext>
            </a:extLst>
          </p:cNvPr>
          <p:cNvSpPr txBox="1">
            <a:spLocks/>
          </p:cNvSpPr>
          <p:nvPr/>
        </p:nvSpPr>
        <p:spPr>
          <a:xfrm>
            <a:off x="4466001" y="2254050"/>
            <a:ext cx="6321600" cy="635400"/>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dk2"/>
              </a:buClr>
              <a:buSzPct val="100000"/>
              <a:buFont typeface="Raleway"/>
              <a:buNone/>
              <a:defRPr sz="3000" b="1" i="0" u="none" strike="noStrike" cap="none">
                <a:solidFill>
                  <a:schemeClr val="dk2"/>
                </a:solidFill>
                <a:latin typeface="Raleway"/>
                <a:ea typeface="Raleway"/>
                <a:cs typeface="Raleway"/>
                <a:sym typeface="Raleway"/>
              </a:defRPr>
            </a:lvl1pPr>
            <a:lvl2pPr lvl="1" rtl="0">
              <a:spcBef>
                <a:spcPts val="0"/>
              </a:spcBef>
              <a:buClr>
                <a:schemeClr val="dk2"/>
              </a:buClr>
              <a:buSzPct val="100000"/>
              <a:buFont typeface="Raleway"/>
              <a:buNone/>
              <a:defRPr sz="3000" b="1">
                <a:solidFill>
                  <a:schemeClr val="dk2"/>
                </a:solidFill>
                <a:latin typeface="Raleway"/>
                <a:ea typeface="Raleway"/>
                <a:cs typeface="Raleway"/>
                <a:sym typeface="Raleway"/>
              </a:defRPr>
            </a:lvl2pPr>
            <a:lvl3pPr lvl="2" rtl="0">
              <a:spcBef>
                <a:spcPts val="0"/>
              </a:spcBef>
              <a:buClr>
                <a:schemeClr val="dk2"/>
              </a:buClr>
              <a:buSzPct val="100000"/>
              <a:buFont typeface="Raleway"/>
              <a:buNone/>
              <a:defRPr sz="3000" b="1">
                <a:solidFill>
                  <a:schemeClr val="dk2"/>
                </a:solidFill>
                <a:latin typeface="Raleway"/>
                <a:ea typeface="Raleway"/>
                <a:cs typeface="Raleway"/>
                <a:sym typeface="Raleway"/>
              </a:defRPr>
            </a:lvl3pPr>
            <a:lvl4pPr lvl="3" rtl="0">
              <a:spcBef>
                <a:spcPts val="0"/>
              </a:spcBef>
              <a:buClr>
                <a:schemeClr val="dk2"/>
              </a:buClr>
              <a:buSzPct val="100000"/>
              <a:buFont typeface="Raleway"/>
              <a:buNone/>
              <a:defRPr sz="3000" b="1">
                <a:solidFill>
                  <a:schemeClr val="dk2"/>
                </a:solidFill>
                <a:latin typeface="Raleway"/>
                <a:ea typeface="Raleway"/>
                <a:cs typeface="Raleway"/>
                <a:sym typeface="Raleway"/>
              </a:defRPr>
            </a:lvl4pPr>
            <a:lvl5pPr lvl="4" rtl="0">
              <a:spcBef>
                <a:spcPts val="0"/>
              </a:spcBef>
              <a:buClr>
                <a:schemeClr val="dk2"/>
              </a:buClr>
              <a:buSzPct val="100000"/>
              <a:buFont typeface="Raleway"/>
              <a:buNone/>
              <a:defRPr sz="3000" b="1">
                <a:solidFill>
                  <a:schemeClr val="dk2"/>
                </a:solidFill>
                <a:latin typeface="Raleway"/>
                <a:ea typeface="Raleway"/>
                <a:cs typeface="Raleway"/>
                <a:sym typeface="Raleway"/>
              </a:defRPr>
            </a:lvl5pPr>
            <a:lvl6pPr lvl="5" rtl="0">
              <a:spcBef>
                <a:spcPts val="0"/>
              </a:spcBef>
              <a:buClr>
                <a:schemeClr val="dk2"/>
              </a:buClr>
              <a:buSzPct val="100000"/>
              <a:buFont typeface="Raleway"/>
              <a:buNone/>
              <a:defRPr sz="3000" b="1">
                <a:solidFill>
                  <a:schemeClr val="dk2"/>
                </a:solidFill>
                <a:latin typeface="Raleway"/>
                <a:ea typeface="Raleway"/>
                <a:cs typeface="Raleway"/>
                <a:sym typeface="Raleway"/>
              </a:defRPr>
            </a:lvl6pPr>
            <a:lvl7pPr lvl="6" rtl="0">
              <a:spcBef>
                <a:spcPts val="0"/>
              </a:spcBef>
              <a:buClr>
                <a:schemeClr val="dk2"/>
              </a:buClr>
              <a:buSzPct val="100000"/>
              <a:buFont typeface="Raleway"/>
              <a:buNone/>
              <a:defRPr sz="3000" b="1">
                <a:solidFill>
                  <a:schemeClr val="dk2"/>
                </a:solidFill>
                <a:latin typeface="Raleway"/>
                <a:ea typeface="Raleway"/>
                <a:cs typeface="Raleway"/>
                <a:sym typeface="Raleway"/>
              </a:defRPr>
            </a:lvl7pPr>
            <a:lvl8pPr lvl="7" rtl="0">
              <a:spcBef>
                <a:spcPts val="0"/>
              </a:spcBef>
              <a:buClr>
                <a:schemeClr val="dk2"/>
              </a:buClr>
              <a:buSzPct val="100000"/>
              <a:buFont typeface="Raleway"/>
              <a:buNone/>
              <a:defRPr sz="3000" b="1">
                <a:solidFill>
                  <a:schemeClr val="dk2"/>
                </a:solidFill>
                <a:latin typeface="Raleway"/>
                <a:ea typeface="Raleway"/>
                <a:cs typeface="Raleway"/>
                <a:sym typeface="Raleway"/>
              </a:defRPr>
            </a:lvl8pPr>
            <a:lvl9pPr lvl="8" rtl="0">
              <a:spcBef>
                <a:spcPts val="0"/>
              </a:spcBef>
              <a:buClr>
                <a:schemeClr val="dk2"/>
              </a:buClr>
              <a:buSzPct val="100000"/>
              <a:buFont typeface="Raleway"/>
              <a:buNone/>
              <a:defRPr sz="3000" b="1">
                <a:solidFill>
                  <a:schemeClr val="dk2"/>
                </a:solidFill>
                <a:latin typeface="Raleway"/>
                <a:ea typeface="Raleway"/>
                <a:cs typeface="Raleway"/>
                <a:sym typeface="Raleway"/>
              </a:defRPr>
            </a:lvl9pPr>
          </a:lstStyle>
          <a:p>
            <a:pPr algn="ctr"/>
            <a:r>
              <a:rPr lang="en-US">
                <a:solidFill>
                  <a:schemeClr val="accent5"/>
                </a:solidFill>
              </a:rPr>
              <a:t>Why?</a:t>
            </a:r>
            <a:endParaRPr lang="en-US" dirty="0">
              <a:solidFill>
                <a:schemeClr val="accent5"/>
              </a:solidFill>
            </a:endParaRPr>
          </a:p>
        </p:txBody>
      </p:sp>
      <p:sp>
        <p:nvSpPr>
          <p:cNvPr id="4" name="Title 3">
            <a:extLst>
              <a:ext uri="{FF2B5EF4-FFF2-40B4-BE49-F238E27FC236}">
                <a16:creationId xmlns:a16="http://schemas.microsoft.com/office/drawing/2014/main" id="{D3987395-BEC9-4C9B-8A79-7D3C9964BAEC}"/>
              </a:ext>
            </a:extLst>
          </p:cNvPr>
          <p:cNvSpPr>
            <a:spLocks noGrp="1"/>
          </p:cNvSpPr>
          <p:nvPr>
            <p:ph type="title"/>
          </p:nvPr>
        </p:nvSpPr>
        <p:spPr>
          <a:xfrm>
            <a:off x="2975376" y="575950"/>
            <a:ext cx="6321600" cy="635400"/>
          </a:xfrm>
        </p:spPr>
        <p:txBody>
          <a:bodyPr/>
          <a:lstStyle/>
          <a:p>
            <a:endParaRPr lang="nb-NO"/>
          </a:p>
        </p:txBody>
      </p:sp>
    </p:spTree>
    <p:extLst>
      <p:ext uri="{BB962C8B-B14F-4D97-AF65-F5344CB8AC3E}">
        <p14:creationId xmlns:p14="http://schemas.microsoft.com/office/powerpoint/2010/main" val="2991103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F658A-B96F-404F-AE2E-C69C325B403F}"/>
              </a:ext>
            </a:extLst>
          </p:cNvPr>
          <p:cNvSpPr>
            <a:spLocks noGrp="1"/>
          </p:cNvSpPr>
          <p:nvPr>
            <p:ph type="title"/>
          </p:nvPr>
        </p:nvSpPr>
        <p:spPr>
          <a:xfrm>
            <a:off x="4913103" y="414584"/>
            <a:ext cx="3705308" cy="698417"/>
          </a:xfrm>
        </p:spPr>
        <p:txBody>
          <a:bodyPr>
            <a:normAutofit/>
          </a:bodyPr>
          <a:lstStyle/>
          <a:p>
            <a:pPr algn="ctr"/>
            <a:r>
              <a:rPr lang="en-US" dirty="0"/>
              <a:t>ECB mandate</a:t>
            </a:r>
          </a:p>
        </p:txBody>
      </p:sp>
      <p:sp>
        <p:nvSpPr>
          <p:cNvPr id="3" name="Content Placeholder 2">
            <a:extLst>
              <a:ext uri="{FF2B5EF4-FFF2-40B4-BE49-F238E27FC236}">
                <a16:creationId xmlns:a16="http://schemas.microsoft.com/office/drawing/2014/main" id="{AEDD8B06-C54F-1845-AF75-77DC525233CA}"/>
              </a:ext>
            </a:extLst>
          </p:cNvPr>
          <p:cNvSpPr>
            <a:spLocks noGrp="1"/>
          </p:cNvSpPr>
          <p:nvPr>
            <p:ph sz="half" idx="1"/>
          </p:nvPr>
        </p:nvSpPr>
        <p:spPr>
          <a:xfrm>
            <a:off x="5457436" y="1211350"/>
            <a:ext cx="3264413" cy="3724755"/>
          </a:xfrm>
        </p:spPr>
        <p:txBody>
          <a:bodyPr>
            <a:normAutofit/>
          </a:bodyPr>
          <a:lstStyle/>
          <a:p>
            <a:r>
              <a:rPr lang="en-GB" dirty="0"/>
              <a:t>Article 11 TFEU requires that: </a:t>
            </a:r>
            <a:r>
              <a:rPr lang="en-GB" b="1" dirty="0"/>
              <a:t>‘Environmental protection requirements must be integrated into the definition and implementation of the Union’s policies and activities, in particular with a view to promoting sustainable development’</a:t>
            </a:r>
            <a:endParaRPr lang="en-GB" b="1" i="1" dirty="0"/>
          </a:p>
        </p:txBody>
      </p:sp>
      <p:pic>
        <p:nvPicPr>
          <p:cNvPr id="4" name="Picture 3">
            <a:extLst>
              <a:ext uri="{FF2B5EF4-FFF2-40B4-BE49-F238E27FC236}">
                <a16:creationId xmlns:a16="http://schemas.microsoft.com/office/drawing/2014/main" id="{60DD19F8-99B9-9F40-A807-1597C7129B87}"/>
              </a:ext>
            </a:extLst>
          </p:cNvPr>
          <p:cNvPicPr>
            <a:picLocks noChangeAspect="1"/>
          </p:cNvPicPr>
          <p:nvPr/>
        </p:nvPicPr>
        <p:blipFill>
          <a:blip r:embed="rId3"/>
          <a:stretch>
            <a:fillRect/>
          </a:stretch>
        </p:blipFill>
        <p:spPr>
          <a:xfrm flipH="1">
            <a:off x="-3707338" y="0"/>
            <a:ext cx="8723880" cy="5250559"/>
          </a:xfrm>
          <a:prstGeom prst="rect">
            <a:avLst/>
          </a:prstGeom>
        </p:spPr>
      </p:pic>
    </p:spTree>
    <p:extLst>
      <p:ext uri="{BB962C8B-B14F-4D97-AF65-F5344CB8AC3E}">
        <p14:creationId xmlns:p14="http://schemas.microsoft.com/office/powerpoint/2010/main" val="1506333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C108B-56F4-474B-9437-56AC58F3E602}"/>
              </a:ext>
            </a:extLst>
          </p:cNvPr>
          <p:cNvSpPr>
            <a:spLocks noGrp="1"/>
          </p:cNvSpPr>
          <p:nvPr>
            <p:ph type="title"/>
          </p:nvPr>
        </p:nvSpPr>
        <p:spPr>
          <a:xfrm>
            <a:off x="2822400" y="273525"/>
            <a:ext cx="6321600" cy="635400"/>
          </a:xfrm>
        </p:spPr>
        <p:txBody>
          <a:bodyPr/>
          <a:lstStyle/>
          <a:p>
            <a:pPr algn="ctr"/>
            <a:r>
              <a:rPr lang="en-US" dirty="0"/>
              <a:t>Bank capital</a:t>
            </a:r>
          </a:p>
        </p:txBody>
      </p:sp>
      <p:sp>
        <p:nvSpPr>
          <p:cNvPr id="5" name="Content Placeholder 4">
            <a:extLst>
              <a:ext uri="{FF2B5EF4-FFF2-40B4-BE49-F238E27FC236}">
                <a16:creationId xmlns:a16="http://schemas.microsoft.com/office/drawing/2014/main" id="{7B580972-637A-E346-9B00-02CE8E290A79}"/>
              </a:ext>
            </a:extLst>
          </p:cNvPr>
          <p:cNvSpPr>
            <a:spLocks noGrp="1"/>
          </p:cNvSpPr>
          <p:nvPr>
            <p:ph sz="half" idx="1"/>
          </p:nvPr>
        </p:nvSpPr>
        <p:spPr/>
        <p:txBody>
          <a:bodyPr/>
          <a:lstStyle/>
          <a:p>
            <a:endParaRPr lang="en-US" dirty="0"/>
          </a:p>
          <a:p>
            <a:endParaRPr lang="en-US" dirty="0"/>
          </a:p>
        </p:txBody>
      </p:sp>
      <p:sp>
        <p:nvSpPr>
          <p:cNvPr id="4" name="Content Placeholder 3">
            <a:extLst>
              <a:ext uri="{FF2B5EF4-FFF2-40B4-BE49-F238E27FC236}">
                <a16:creationId xmlns:a16="http://schemas.microsoft.com/office/drawing/2014/main" id="{1C83C325-0EFC-FB4D-BE76-8FAB8F7989AB}"/>
              </a:ext>
            </a:extLst>
          </p:cNvPr>
          <p:cNvSpPr>
            <a:spLocks noGrp="1"/>
          </p:cNvSpPr>
          <p:nvPr>
            <p:ph sz="half" idx="2"/>
          </p:nvPr>
        </p:nvSpPr>
        <p:spPr>
          <a:xfrm>
            <a:off x="4817796" y="908925"/>
            <a:ext cx="3235828" cy="2705515"/>
          </a:xfrm>
        </p:spPr>
        <p:txBody>
          <a:bodyPr/>
          <a:lstStyle/>
          <a:p>
            <a:r>
              <a:rPr lang="en-GB" sz="1400" i="1" dirty="0"/>
              <a:t>‘[a] ‘brown-penalising’ factor, raising capital requirements towards sectors with strong sustainability risks, would yield a constellation in which risk and policy considerations go in the same direction [as rewarding green projects]. Moreover, it would be more focused and easier to rationalise as capturing the risk of sudden value losses due to ‘stranded assets’.’ </a:t>
            </a:r>
            <a:endParaRPr lang="en-GB" sz="1400" dirty="0"/>
          </a:p>
          <a:p>
            <a:endParaRPr lang="en-US" dirty="0"/>
          </a:p>
        </p:txBody>
      </p:sp>
      <p:pic>
        <p:nvPicPr>
          <p:cNvPr id="8" name="Picture 7" descr="A large red truck driving down a dirt road&#10;&#10;Description automatically generated">
            <a:extLst>
              <a:ext uri="{FF2B5EF4-FFF2-40B4-BE49-F238E27FC236}">
                <a16:creationId xmlns:a16="http://schemas.microsoft.com/office/drawing/2014/main" id="{50C8015D-625E-459B-A337-C7C2F37678BD}"/>
              </a:ext>
            </a:extLst>
          </p:cNvPr>
          <p:cNvPicPr>
            <a:picLocks noChangeAspect="1"/>
          </p:cNvPicPr>
          <p:nvPr/>
        </p:nvPicPr>
        <p:blipFill rotWithShape="1">
          <a:blip r:embed="rId3"/>
          <a:srcRect l="-3157" t="-1555" r="23674" b="1555"/>
          <a:stretch/>
        </p:blipFill>
        <p:spPr>
          <a:xfrm>
            <a:off x="-3198259" y="-975946"/>
            <a:ext cx="7323227" cy="6119446"/>
          </a:xfrm>
          <a:prstGeom prst="rect">
            <a:avLst/>
          </a:prstGeom>
        </p:spPr>
      </p:pic>
      <p:pic>
        <p:nvPicPr>
          <p:cNvPr id="10" name="Picture 9">
            <a:extLst>
              <a:ext uri="{FF2B5EF4-FFF2-40B4-BE49-F238E27FC236}">
                <a16:creationId xmlns:a16="http://schemas.microsoft.com/office/drawing/2014/main" id="{CFCBFB40-F359-4868-9FC2-CCA5C53C97C7}"/>
              </a:ext>
            </a:extLst>
          </p:cNvPr>
          <p:cNvPicPr>
            <a:picLocks noChangeAspect="1"/>
          </p:cNvPicPr>
          <p:nvPr/>
        </p:nvPicPr>
        <p:blipFill>
          <a:blip r:embed="rId4"/>
          <a:stretch>
            <a:fillRect/>
          </a:stretch>
        </p:blipFill>
        <p:spPr>
          <a:xfrm>
            <a:off x="4976792" y="3623634"/>
            <a:ext cx="885618" cy="1252412"/>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790609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22CDD-9783-B345-8295-A4DA63F11813}"/>
              </a:ext>
            </a:extLst>
          </p:cNvPr>
          <p:cNvSpPr>
            <a:spLocks noGrp="1"/>
          </p:cNvSpPr>
          <p:nvPr>
            <p:ph type="title"/>
          </p:nvPr>
        </p:nvSpPr>
        <p:spPr>
          <a:xfrm>
            <a:off x="628650" y="273844"/>
            <a:ext cx="7886700" cy="508397"/>
          </a:xfrm>
        </p:spPr>
        <p:txBody>
          <a:bodyPr>
            <a:normAutofit fontScale="90000"/>
          </a:bodyPr>
          <a:lstStyle/>
          <a:p>
            <a:pPr algn="ctr"/>
            <a:r>
              <a:rPr lang="en-US" dirty="0"/>
              <a:t>Brown asset penalizing factor</a:t>
            </a:r>
          </a:p>
        </p:txBody>
      </p:sp>
      <p:pic>
        <p:nvPicPr>
          <p:cNvPr id="4" name="Content Placeholder 3">
            <a:extLst>
              <a:ext uri="{FF2B5EF4-FFF2-40B4-BE49-F238E27FC236}">
                <a16:creationId xmlns:a16="http://schemas.microsoft.com/office/drawing/2014/main" id="{75F5BA83-D0A1-1347-9478-E2E1D7E9083E}"/>
              </a:ext>
            </a:extLst>
          </p:cNvPr>
          <p:cNvPicPr>
            <a:picLocks noGrp="1" noChangeAspect="1"/>
          </p:cNvPicPr>
          <p:nvPr>
            <p:ph idx="1"/>
          </p:nvPr>
        </p:nvPicPr>
        <p:blipFill>
          <a:blip r:embed="rId2"/>
          <a:stretch>
            <a:fillRect/>
          </a:stretch>
        </p:blipFill>
        <p:spPr>
          <a:xfrm>
            <a:off x="33101" y="839760"/>
            <a:ext cx="8907304" cy="3939410"/>
          </a:xfrm>
          <a:prstGeom prst="rect">
            <a:avLst/>
          </a:prstGeom>
        </p:spPr>
      </p:pic>
    </p:spTree>
    <p:extLst>
      <p:ext uri="{BB962C8B-B14F-4D97-AF65-F5344CB8AC3E}">
        <p14:creationId xmlns:p14="http://schemas.microsoft.com/office/powerpoint/2010/main" val="3012308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14CFA-7E33-1A4E-9321-AAEC18A3A81D}"/>
              </a:ext>
            </a:extLst>
          </p:cNvPr>
          <p:cNvSpPr>
            <a:spLocks noGrp="1"/>
          </p:cNvSpPr>
          <p:nvPr>
            <p:ph type="title"/>
          </p:nvPr>
        </p:nvSpPr>
        <p:spPr/>
        <p:txBody>
          <a:bodyPr/>
          <a:lstStyle/>
          <a:p>
            <a:r>
              <a:rPr lang="en-US" dirty="0"/>
              <a:t>Collateral eligibility</a:t>
            </a:r>
          </a:p>
        </p:txBody>
      </p:sp>
      <p:sp>
        <p:nvSpPr>
          <p:cNvPr id="3" name="Content Placeholder 2">
            <a:extLst>
              <a:ext uri="{FF2B5EF4-FFF2-40B4-BE49-F238E27FC236}">
                <a16:creationId xmlns:a16="http://schemas.microsoft.com/office/drawing/2014/main" id="{3E25900C-462C-EE47-B1D3-8BC38B70F813}"/>
              </a:ext>
            </a:extLst>
          </p:cNvPr>
          <p:cNvSpPr>
            <a:spLocks noGrp="1"/>
          </p:cNvSpPr>
          <p:nvPr>
            <p:ph sz="half" idx="1"/>
          </p:nvPr>
        </p:nvSpPr>
        <p:spPr/>
        <p:txBody>
          <a:bodyPr>
            <a:normAutofit/>
          </a:bodyPr>
          <a:lstStyle/>
          <a:p>
            <a:endParaRPr lang="en-US" dirty="0"/>
          </a:p>
          <a:p>
            <a:pPr marL="285750" indent="-285750">
              <a:buFont typeface="Arial" panose="020B0604020202020204" pitchFamily="34" charset="0"/>
              <a:buChar char="•"/>
            </a:pPr>
            <a:endParaRPr lang="en-US" dirty="0"/>
          </a:p>
        </p:txBody>
      </p:sp>
      <p:sp>
        <p:nvSpPr>
          <p:cNvPr id="5" name="Content Placeholder 4">
            <a:extLst>
              <a:ext uri="{FF2B5EF4-FFF2-40B4-BE49-F238E27FC236}">
                <a16:creationId xmlns:a16="http://schemas.microsoft.com/office/drawing/2014/main" id="{1FF97D35-6332-3244-8993-5781DFF44D6F}"/>
              </a:ext>
            </a:extLst>
          </p:cNvPr>
          <p:cNvSpPr>
            <a:spLocks noGrp="1"/>
          </p:cNvSpPr>
          <p:nvPr>
            <p:ph sz="half" idx="2"/>
          </p:nvPr>
        </p:nvSpPr>
        <p:spPr>
          <a:xfrm>
            <a:off x="4629149" y="1369219"/>
            <a:ext cx="4175803" cy="3418538"/>
          </a:xfrm>
        </p:spPr>
        <p:txBody>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a:p>
            <a:r>
              <a:rPr lang="en-US" sz="1400" i="1" dirty="0"/>
              <a:t>“A modest tilting approach could reduce carbon emissions in the central bank’s corporate bond portfolio by 44 percent and lower the cost of capital for low-carbon companies by 4 basis points.”</a:t>
            </a:r>
          </a:p>
        </p:txBody>
      </p:sp>
      <p:pic>
        <p:nvPicPr>
          <p:cNvPr id="7" name="Picture 6" descr="A screenshot of a cell phone&#10;&#10;Description automatically generated">
            <a:extLst>
              <a:ext uri="{FF2B5EF4-FFF2-40B4-BE49-F238E27FC236}">
                <a16:creationId xmlns:a16="http://schemas.microsoft.com/office/drawing/2014/main" id="{E5DBB667-F24B-4D4A-8E5E-866FD7DC5047}"/>
              </a:ext>
            </a:extLst>
          </p:cNvPr>
          <p:cNvPicPr/>
          <p:nvPr/>
        </p:nvPicPr>
        <p:blipFill>
          <a:blip r:embed="rId3"/>
          <a:stretch>
            <a:fillRect/>
          </a:stretch>
        </p:blipFill>
        <p:spPr>
          <a:xfrm>
            <a:off x="228057" y="1509524"/>
            <a:ext cx="8687885" cy="1774365"/>
          </a:xfrm>
          <a:prstGeom prst="rect">
            <a:avLst/>
          </a:prstGeom>
        </p:spPr>
      </p:pic>
    </p:spTree>
    <p:extLst>
      <p:ext uri="{BB962C8B-B14F-4D97-AF65-F5344CB8AC3E}">
        <p14:creationId xmlns:p14="http://schemas.microsoft.com/office/powerpoint/2010/main" val="1095289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2C557-1C96-EC43-8022-F05933F0426F}"/>
              </a:ext>
            </a:extLst>
          </p:cNvPr>
          <p:cNvSpPr>
            <a:spLocks noGrp="1"/>
          </p:cNvSpPr>
          <p:nvPr>
            <p:ph type="title"/>
          </p:nvPr>
        </p:nvSpPr>
        <p:spPr>
          <a:xfrm>
            <a:off x="5188598" y="1989466"/>
            <a:ext cx="3529648" cy="635400"/>
          </a:xfrm>
        </p:spPr>
        <p:txBody>
          <a:bodyPr/>
          <a:lstStyle/>
          <a:p>
            <a:pPr algn="ctr"/>
            <a:r>
              <a:rPr lang="en-US" dirty="0"/>
              <a:t>From Green to Brown Taxonomy</a:t>
            </a:r>
          </a:p>
        </p:txBody>
      </p:sp>
      <p:pic>
        <p:nvPicPr>
          <p:cNvPr id="5" name="Picture 4" descr="A person taking a selfie&#10;&#10;Description automatically generated">
            <a:extLst>
              <a:ext uri="{FF2B5EF4-FFF2-40B4-BE49-F238E27FC236}">
                <a16:creationId xmlns:a16="http://schemas.microsoft.com/office/drawing/2014/main" id="{8CB9597F-FC93-46EB-8286-556FD67A3368}"/>
              </a:ext>
            </a:extLst>
          </p:cNvPr>
          <p:cNvPicPr>
            <a:picLocks noChangeAspect="1"/>
          </p:cNvPicPr>
          <p:nvPr/>
        </p:nvPicPr>
        <p:blipFill rotWithShape="1">
          <a:blip r:embed="rId3"/>
          <a:srcRect l="303" t="2133" r="47792" b="-2133"/>
          <a:stretch/>
        </p:blipFill>
        <p:spPr>
          <a:xfrm>
            <a:off x="-45098" y="-450516"/>
            <a:ext cx="4784075" cy="6150764"/>
          </a:xfrm>
          <a:prstGeom prst="rect">
            <a:avLst/>
          </a:prstGeom>
        </p:spPr>
      </p:pic>
      <p:sp>
        <p:nvSpPr>
          <p:cNvPr id="7" name="Content Placeholder 6">
            <a:extLst>
              <a:ext uri="{FF2B5EF4-FFF2-40B4-BE49-F238E27FC236}">
                <a16:creationId xmlns:a16="http://schemas.microsoft.com/office/drawing/2014/main" id="{006307FD-1C08-4BC1-91AA-3172DBFCCFD3}"/>
              </a:ext>
            </a:extLst>
          </p:cNvPr>
          <p:cNvSpPr>
            <a:spLocks noGrp="1"/>
          </p:cNvSpPr>
          <p:nvPr>
            <p:ph sz="half" idx="1"/>
          </p:nvPr>
        </p:nvSpPr>
        <p:spPr/>
        <p:txBody>
          <a:bodyPr/>
          <a:lstStyle/>
          <a:p>
            <a:endParaRPr lang="nb-NO"/>
          </a:p>
        </p:txBody>
      </p:sp>
    </p:spTree>
    <p:extLst>
      <p:ext uri="{BB962C8B-B14F-4D97-AF65-F5344CB8AC3E}">
        <p14:creationId xmlns:p14="http://schemas.microsoft.com/office/powerpoint/2010/main" val="1803847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B250A-FEF1-C94E-8BF7-7BB82DE12C92}"/>
              </a:ext>
            </a:extLst>
          </p:cNvPr>
          <p:cNvSpPr>
            <a:spLocks noGrp="1"/>
          </p:cNvSpPr>
          <p:nvPr>
            <p:ph type="title"/>
          </p:nvPr>
        </p:nvSpPr>
        <p:spPr>
          <a:xfrm>
            <a:off x="628650" y="390031"/>
            <a:ext cx="6321600" cy="635400"/>
          </a:xfrm>
        </p:spPr>
        <p:txBody>
          <a:bodyPr/>
          <a:lstStyle/>
          <a:p>
            <a:pPr algn="ctr"/>
            <a:r>
              <a:rPr lang="en-US" dirty="0"/>
              <a:t>Broaden the Taxonomy to banks</a:t>
            </a:r>
          </a:p>
        </p:txBody>
      </p:sp>
      <p:sp>
        <p:nvSpPr>
          <p:cNvPr id="3" name="Content Placeholder 2">
            <a:extLst>
              <a:ext uri="{FF2B5EF4-FFF2-40B4-BE49-F238E27FC236}">
                <a16:creationId xmlns:a16="http://schemas.microsoft.com/office/drawing/2014/main" id="{74F1379A-3580-2941-B671-686DAFD54345}"/>
              </a:ext>
            </a:extLst>
          </p:cNvPr>
          <p:cNvSpPr>
            <a:spLocks noGrp="1"/>
          </p:cNvSpPr>
          <p:nvPr>
            <p:ph sz="half" idx="1"/>
          </p:nvPr>
        </p:nvSpPr>
        <p:spPr>
          <a:xfrm>
            <a:off x="628650" y="1238491"/>
            <a:ext cx="7886700" cy="3394232"/>
          </a:xfrm>
        </p:spPr>
        <p:txBody>
          <a:bodyPr/>
          <a:lstStyle/>
          <a:p>
            <a:r>
              <a:rPr lang="en-GB" dirty="0"/>
              <a:t>The EBF and UNEP FI have launched a joint project to assess the application of the EU taxonomy and identify sustainable activities in banks’ lending portfolios. According to the EBF, “[t]he objective of the project is to develop and promote high-level </a:t>
            </a:r>
            <a:r>
              <a:rPr lang="en-GB" dirty="0">
                <a:solidFill>
                  <a:srgbClr val="FF0000"/>
                </a:solidFill>
              </a:rPr>
              <a:t>voluntary guidelines </a:t>
            </a:r>
            <a:r>
              <a:rPr lang="en-GB" dirty="0"/>
              <a:t>that will facilitate the identification of sustainable activities in banks’ portfolios based on the EU taxonomy, including use cases, disclosure guidance and recommendations.”  </a:t>
            </a:r>
          </a:p>
          <a:p>
            <a:r>
              <a:rPr lang="en-US" dirty="0"/>
              <a:t>European Banking Federation. </a:t>
            </a:r>
            <a:r>
              <a:rPr lang="en-GB" b="1" dirty="0"/>
              <a:t>EBF final response to the Call for feedback on TEG report on EU Taxonomy, September 2019 at</a:t>
            </a:r>
            <a:r>
              <a:rPr lang="en-GB" dirty="0"/>
              <a:t> </a:t>
            </a:r>
            <a:r>
              <a:rPr lang="en-US" u="sng" dirty="0">
                <a:hlinkClick r:id="rId2"/>
              </a:rPr>
              <a:t>https://www.ebf.eu/wp-content/uploads/2019/09/EBF-response-to-the-Call-for-feedback-on-TEG-report-on-EU-Taxonomy-.pdf</a:t>
            </a:r>
            <a:r>
              <a:rPr lang="en-US" dirty="0"/>
              <a:t> </a:t>
            </a:r>
            <a:endParaRPr lang="en-GB" dirty="0"/>
          </a:p>
          <a:p>
            <a:endParaRPr lang="en-US" dirty="0"/>
          </a:p>
        </p:txBody>
      </p:sp>
    </p:spTree>
    <p:extLst>
      <p:ext uri="{BB962C8B-B14F-4D97-AF65-F5344CB8AC3E}">
        <p14:creationId xmlns:p14="http://schemas.microsoft.com/office/powerpoint/2010/main" val="3358296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0510A-1B04-1D4E-953D-5472A6D96EBD}"/>
              </a:ext>
            </a:extLst>
          </p:cNvPr>
          <p:cNvSpPr>
            <a:spLocks noGrp="1"/>
          </p:cNvSpPr>
          <p:nvPr>
            <p:ph type="title"/>
          </p:nvPr>
        </p:nvSpPr>
        <p:spPr>
          <a:xfrm>
            <a:off x="729645" y="393070"/>
            <a:ext cx="7684709" cy="635400"/>
          </a:xfrm>
        </p:spPr>
        <p:txBody>
          <a:bodyPr/>
          <a:lstStyle/>
          <a:p>
            <a:pPr algn="ctr"/>
            <a:r>
              <a:rPr lang="en-US" dirty="0"/>
              <a:t>Sustainability Disclosures</a:t>
            </a:r>
          </a:p>
        </p:txBody>
      </p:sp>
      <p:pic>
        <p:nvPicPr>
          <p:cNvPr id="4" name="Content Placeholder 5">
            <a:extLst>
              <a:ext uri="{FF2B5EF4-FFF2-40B4-BE49-F238E27FC236}">
                <a16:creationId xmlns:a16="http://schemas.microsoft.com/office/drawing/2014/main" id="{3F24DB06-A7FE-C248-A0CB-46B9266945DD}"/>
              </a:ext>
            </a:extLst>
          </p:cNvPr>
          <p:cNvPicPr>
            <a:picLocks noGrp="1"/>
          </p:cNvPicPr>
          <p:nvPr>
            <p:ph idx="1"/>
          </p:nvPr>
        </p:nvPicPr>
        <p:blipFill rotWithShape="1">
          <a:blip r:embed="rId3">
            <a:extLst>
              <a:ext uri="{28A0092B-C50C-407E-A947-70E740481C1C}">
                <a14:useLocalDpi xmlns:a14="http://schemas.microsoft.com/office/drawing/2010/main" val="0"/>
              </a:ext>
            </a:extLst>
          </a:blip>
          <a:srcRect t="7571" r="996"/>
          <a:stretch/>
        </p:blipFill>
        <p:spPr bwMode="auto">
          <a:xfrm>
            <a:off x="163002" y="1295441"/>
            <a:ext cx="8833890" cy="363436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50422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CB987-6E51-1744-BE81-ABC82B2742F2}"/>
              </a:ext>
            </a:extLst>
          </p:cNvPr>
          <p:cNvSpPr>
            <a:spLocks noGrp="1"/>
          </p:cNvSpPr>
          <p:nvPr>
            <p:ph type="title"/>
          </p:nvPr>
        </p:nvSpPr>
        <p:spPr>
          <a:xfrm>
            <a:off x="628650" y="575950"/>
            <a:ext cx="8093200" cy="635400"/>
          </a:xfrm>
        </p:spPr>
        <p:txBody>
          <a:bodyPr/>
          <a:lstStyle/>
          <a:p>
            <a:pPr algn="ctr"/>
            <a:r>
              <a:rPr lang="en-US" dirty="0"/>
              <a:t>Mandatory Sustainability Disclosures</a:t>
            </a:r>
          </a:p>
        </p:txBody>
      </p:sp>
      <p:sp>
        <p:nvSpPr>
          <p:cNvPr id="4" name="Content Placeholder 3">
            <a:extLst>
              <a:ext uri="{FF2B5EF4-FFF2-40B4-BE49-F238E27FC236}">
                <a16:creationId xmlns:a16="http://schemas.microsoft.com/office/drawing/2014/main" id="{C292CA37-CACB-FF41-8EB3-7A642672ED5E}"/>
              </a:ext>
            </a:extLst>
          </p:cNvPr>
          <p:cNvSpPr>
            <a:spLocks noGrp="1"/>
          </p:cNvSpPr>
          <p:nvPr>
            <p:ph sz="half" idx="1"/>
          </p:nvPr>
        </p:nvSpPr>
        <p:spPr/>
        <p:txBody>
          <a:bodyPr/>
          <a:lstStyle/>
          <a:p>
            <a:br>
              <a:rPr lang="en-US" sz="1400" u="sng" dirty="0">
                <a:solidFill>
                  <a:srgbClr val="FF0000"/>
                </a:solidFill>
              </a:rPr>
            </a:br>
            <a:endParaRPr lang="en-US" sz="1400" u="sng" dirty="0">
              <a:solidFill>
                <a:srgbClr val="FF0000"/>
              </a:solidFill>
            </a:endParaRPr>
          </a:p>
          <a:p>
            <a:endParaRPr lang="en-US" sz="1400" u="sng" dirty="0">
              <a:solidFill>
                <a:srgbClr val="FF0000"/>
              </a:solidFill>
            </a:endParaRPr>
          </a:p>
          <a:p>
            <a:br>
              <a:rPr lang="en-US" sz="1400" u="sng" dirty="0">
                <a:solidFill>
                  <a:srgbClr val="FF0000"/>
                </a:solidFill>
              </a:rPr>
            </a:br>
            <a:endParaRPr lang="en-GB" sz="1400" u="sng" dirty="0">
              <a:solidFill>
                <a:srgbClr val="00B0F0"/>
              </a:solidFill>
            </a:endParaRPr>
          </a:p>
        </p:txBody>
      </p:sp>
      <p:pic>
        <p:nvPicPr>
          <p:cNvPr id="8" name="Content Placeholder 7">
            <a:extLst>
              <a:ext uri="{FF2B5EF4-FFF2-40B4-BE49-F238E27FC236}">
                <a16:creationId xmlns:a16="http://schemas.microsoft.com/office/drawing/2014/main" id="{88B82F7C-5C79-B642-A39F-37998CBD0BD4}"/>
              </a:ext>
            </a:extLst>
          </p:cNvPr>
          <p:cNvPicPr>
            <a:picLocks noGrp="1" noChangeAspect="1"/>
          </p:cNvPicPr>
          <p:nvPr>
            <p:ph sz="half" idx="2"/>
          </p:nvPr>
        </p:nvPicPr>
        <p:blipFill>
          <a:blip r:embed="rId3"/>
          <a:stretch>
            <a:fillRect/>
          </a:stretch>
        </p:blipFill>
        <p:spPr>
          <a:xfrm>
            <a:off x="6283543" y="1507810"/>
            <a:ext cx="2311320" cy="3124913"/>
          </a:xfrm>
          <a:prstGeom prst="rect">
            <a:avLst/>
          </a:prstGeom>
        </p:spPr>
      </p:pic>
      <p:pic>
        <p:nvPicPr>
          <p:cNvPr id="10" name="Picture 9">
            <a:extLst>
              <a:ext uri="{FF2B5EF4-FFF2-40B4-BE49-F238E27FC236}">
                <a16:creationId xmlns:a16="http://schemas.microsoft.com/office/drawing/2014/main" id="{AA6859BB-8907-9C47-95BD-ED039BB81D48}"/>
              </a:ext>
            </a:extLst>
          </p:cNvPr>
          <p:cNvPicPr>
            <a:picLocks noChangeAspect="1"/>
          </p:cNvPicPr>
          <p:nvPr/>
        </p:nvPicPr>
        <p:blipFill>
          <a:blip r:embed="rId4"/>
          <a:stretch>
            <a:fillRect/>
          </a:stretch>
        </p:blipFill>
        <p:spPr>
          <a:xfrm>
            <a:off x="28327" y="1507810"/>
            <a:ext cx="6030533" cy="3124913"/>
          </a:xfrm>
          <a:prstGeom prst="rect">
            <a:avLst/>
          </a:prstGeom>
        </p:spPr>
      </p:pic>
    </p:spTree>
    <p:extLst>
      <p:ext uri="{BB962C8B-B14F-4D97-AF65-F5344CB8AC3E}">
        <p14:creationId xmlns:p14="http://schemas.microsoft.com/office/powerpoint/2010/main" val="2990627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929EC-1F8F-3740-BD01-BA6AE6403121}"/>
              </a:ext>
            </a:extLst>
          </p:cNvPr>
          <p:cNvSpPr>
            <a:spLocks noGrp="1"/>
          </p:cNvSpPr>
          <p:nvPr>
            <p:ph type="title"/>
          </p:nvPr>
        </p:nvSpPr>
        <p:spPr>
          <a:xfrm>
            <a:off x="882594" y="210709"/>
            <a:ext cx="7696862" cy="635400"/>
          </a:xfrm>
        </p:spPr>
        <p:txBody>
          <a:bodyPr/>
          <a:lstStyle/>
          <a:p>
            <a:pPr algn="ctr"/>
            <a:r>
              <a:rPr lang="en-US" sz="2400" dirty="0"/>
              <a:t>Disclosure – courts and regulators need support</a:t>
            </a:r>
          </a:p>
        </p:txBody>
      </p:sp>
      <p:pic>
        <p:nvPicPr>
          <p:cNvPr id="5" name="Content Placeholder 6" descr="A screenshot of a cell phone&#10;&#10;Description automatically generated">
            <a:extLst>
              <a:ext uri="{FF2B5EF4-FFF2-40B4-BE49-F238E27FC236}">
                <a16:creationId xmlns:a16="http://schemas.microsoft.com/office/drawing/2014/main" id="{20082DAC-D464-4F42-8B51-8990366B081E}"/>
              </a:ext>
            </a:extLst>
          </p:cNvPr>
          <p:cNvPicPr>
            <a:picLocks noGrp="1" noChangeAspect="1"/>
          </p:cNvPicPr>
          <p:nvPr>
            <p:ph sz="half" idx="1"/>
          </p:nvPr>
        </p:nvPicPr>
        <p:blipFill rotWithShape="1">
          <a:blip r:embed="rId2"/>
          <a:srcRect b="10264"/>
          <a:stretch/>
        </p:blipFill>
        <p:spPr>
          <a:xfrm>
            <a:off x="1387999" y="1073426"/>
            <a:ext cx="6266957" cy="3478695"/>
          </a:xfr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314182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Shape 117"/>
          <p:cNvSpPr txBox="1">
            <a:spLocks noGrp="1"/>
          </p:cNvSpPr>
          <p:nvPr>
            <p:ph type="title"/>
          </p:nvPr>
        </p:nvSpPr>
        <p:spPr>
          <a:xfrm>
            <a:off x="411480" y="677916"/>
            <a:ext cx="8427720" cy="1412142"/>
          </a:xfrm>
          <a:prstGeom prst="rect">
            <a:avLst/>
          </a:prstGeom>
        </p:spPr>
        <p:txBody>
          <a:bodyPr lIns="91425" tIns="91425" rIns="91425" bIns="91425" anchor="ctr" anchorCtr="0">
            <a:noAutofit/>
          </a:bodyPr>
          <a:lstStyle/>
          <a:p>
            <a:pPr>
              <a:spcAft>
                <a:spcPts val="300"/>
              </a:spcAft>
            </a:pPr>
            <a:br>
              <a:rPr lang="en-GB" altLang="nb-NO" sz="2000" dirty="0"/>
            </a:br>
            <a:br>
              <a:rPr lang="en-GB" altLang="nb-NO" sz="2000" dirty="0"/>
            </a:br>
            <a:br>
              <a:rPr lang="en-GB" altLang="nb-NO" sz="2000" dirty="0"/>
            </a:br>
            <a:br>
              <a:rPr lang="en-GB" altLang="nb-NO" sz="2000" dirty="0"/>
            </a:br>
            <a:br>
              <a:rPr lang="en-GB" altLang="nb-NO" sz="2000" dirty="0"/>
            </a:br>
            <a:br>
              <a:rPr lang="en-GB" altLang="nb-NO" sz="2000" dirty="0"/>
            </a:br>
            <a:br>
              <a:rPr lang="en-GB" altLang="nb-NO" sz="2000" dirty="0"/>
            </a:br>
            <a:br>
              <a:rPr lang="en-GB" altLang="nb-NO" sz="2000" dirty="0"/>
            </a:br>
            <a:br>
              <a:rPr lang="en-GB" altLang="nb-NO" sz="2000" dirty="0"/>
            </a:br>
            <a:br>
              <a:rPr lang="en-GB" altLang="nb-NO" sz="2000" dirty="0"/>
            </a:br>
            <a:br>
              <a:rPr lang="en-GB" altLang="nb-NO" sz="2000" dirty="0"/>
            </a:br>
            <a:br>
              <a:rPr lang="en-GB" altLang="nb-NO" sz="2000" dirty="0"/>
            </a:br>
            <a:r>
              <a:rPr lang="en-US" altLang="nb-NO" sz="2400" dirty="0">
                <a:solidFill>
                  <a:srgbClr val="FFC000"/>
                </a:solidFill>
              </a:rPr>
              <a:t>Sustainability is possible, with legislative reform supporting the transition</a:t>
            </a:r>
            <a:br>
              <a:rPr lang="en-US" altLang="nb-NO" sz="2400" dirty="0">
                <a:solidFill>
                  <a:srgbClr val="FFC000"/>
                </a:solidFill>
              </a:rPr>
            </a:br>
            <a:br>
              <a:rPr lang="en-US" altLang="nb-NO" sz="2000" dirty="0">
                <a:solidFill>
                  <a:srgbClr val="FFC000"/>
                </a:solidFill>
              </a:rPr>
            </a:br>
            <a:br>
              <a:rPr lang="en-US" altLang="nb-NO" sz="2000" dirty="0">
                <a:solidFill>
                  <a:srgbClr val="FFC000"/>
                </a:solidFill>
              </a:rPr>
            </a:br>
            <a:r>
              <a:rPr lang="en-GB" altLang="nb-NO" sz="1800" dirty="0">
                <a:solidFill>
                  <a:srgbClr val="FFFFFF"/>
                </a:solidFill>
              </a:rPr>
              <a:t>We welcome your input to our SMART reform proposals:</a:t>
            </a:r>
            <a:br>
              <a:rPr lang="en-GB" altLang="nb-NO" sz="1800" dirty="0">
                <a:solidFill>
                  <a:srgbClr val="FFFFFF"/>
                </a:solidFill>
              </a:rPr>
            </a:br>
            <a:r>
              <a:rPr lang="en-GB" altLang="nb-NO" sz="1800" dirty="0">
                <a:solidFill>
                  <a:srgbClr val="FFFFFF"/>
                </a:solidFill>
                <a:hlinkClick r:id="rId3"/>
              </a:rPr>
              <a:t>https://www.smart.uio.no/reform_proposals</a:t>
            </a:r>
            <a:r>
              <a:rPr lang="en-GB" altLang="nb-NO" sz="1800" dirty="0">
                <a:solidFill>
                  <a:srgbClr val="FFFFFF"/>
                </a:solidFill>
              </a:rPr>
              <a:t> </a:t>
            </a:r>
            <a:br>
              <a:rPr lang="en-GB" altLang="nb-NO" sz="1800" dirty="0">
                <a:solidFill>
                  <a:srgbClr val="FFFFFF"/>
                </a:solidFill>
              </a:rPr>
            </a:br>
            <a:r>
              <a:rPr lang="en-GB" altLang="nb-NO" sz="1800" dirty="0">
                <a:solidFill>
                  <a:srgbClr val="FFFFFF"/>
                </a:solidFill>
              </a:rPr>
              <a:t> </a:t>
            </a:r>
            <a:br>
              <a:rPr lang="en-GB" altLang="nb-NO" sz="1800" dirty="0">
                <a:solidFill>
                  <a:srgbClr val="FFFFFF"/>
                </a:solidFill>
                <a:cs typeface="Arial"/>
              </a:rPr>
            </a:br>
            <a:r>
              <a:rPr lang="en-GB" sz="1800" dirty="0">
                <a:solidFill>
                  <a:srgbClr val="FFFFFF"/>
                </a:solidFill>
                <a:latin typeface="Corbel" panose="020B0503020204020204" pitchFamily="34" charset="0"/>
                <a:ea typeface="Lato"/>
                <a:cs typeface="Lato"/>
                <a:sym typeface="Lato"/>
              </a:rPr>
              <a:t>#</a:t>
            </a:r>
            <a:r>
              <a:rPr lang="en-GB" sz="1800" dirty="0" err="1">
                <a:solidFill>
                  <a:srgbClr val="FFFFFF"/>
                </a:solidFill>
                <a:latin typeface="Corbel" panose="020B0503020204020204" pitchFamily="34" charset="0"/>
                <a:ea typeface="Lato"/>
                <a:cs typeface="Lato"/>
                <a:sym typeface="Lato"/>
              </a:rPr>
              <a:t>SustainabilityisPossible</a:t>
            </a:r>
            <a:r>
              <a:rPr lang="en" sz="1800" dirty="0">
                <a:solidFill>
                  <a:srgbClr val="FFFFFF"/>
                </a:solidFill>
                <a:latin typeface="Corbel" panose="020B0503020204020204" pitchFamily="34" charset="0"/>
                <a:ea typeface="Lato"/>
                <a:cs typeface="Lato"/>
                <a:sym typeface="Lato"/>
              </a:rPr>
              <a:t> #</a:t>
            </a:r>
            <a:r>
              <a:rPr lang="en" sz="1800" dirty="0" err="1">
                <a:solidFill>
                  <a:srgbClr val="FFFFFF"/>
                </a:solidFill>
                <a:latin typeface="Corbel" panose="020B0503020204020204" pitchFamily="34" charset="0"/>
                <a:ea typeface="Lato"/>
                <a:cs typeface="Lato"/>
                <a:sym typeface="Lato"/>
              </a:rPr>
              <a:t>SMARTproject</a:t>
            </a:r>
            <a:r>
              <a:rPr lang="en" sz="1800" dirty="0">
                <a:solidFill>
                  <a:srgbClr val="FFFFFF"/>
                </a:solidFill>
                <a:latin typeface="Corbel" panose="020B0503020204020204" pitchFamily="34" charset="0"/>
                <a:ea typeface="Lato"/>
                <a:cs typeface="Lato"/>
                <a:sym typeface="Lato"/>
              </a:rPr>
              <a:t> @</a:t>
            </a:r>
            <a:r>
              <a:rPr lang="en" sz="1800" dirty="0" err="1">
                <a:solidFill>
                  <a:srgbClr val="FFFFFF"/>
                </a:solidFill>
                <a:latin typeface="Corbel" panose="020B0503020204020204" pitchFamily="34" charset="0"/>
                <a:ea typeface="Lato"/>
                <a:cs typeface="Lato"/>
                <a:sym typeface="Lato"/>
              </a:rPr>
              <a:t>UniOsloSMART</a:t>
            </a:r>
            <a:r>
              <a:rPr lang="en" sz="1800" dirty="0">
                <a:solidFill>
                  <a:srgbClr val="FFFFFF"/>
                </a:solidFill>
                <a:latin typeface="Corbel" panose="020B0503020204020204" pitchFamily="34" charset="0"/>
                <a:ea typeface="Lato"/>
                <a:cs typeface="Lato"/>
                <a:sym typeface="Lato"/>
              </a:rPr>
              <a:t> </a:t>
            </a:r>
            <a:br>
              <a:rPr lang="en-GB" altLang="nb-NO" sz="1800" dirty="0">
                <a:solidFill>
                  <a:srgbClr val="FFFFFF"/>
                </a:solidFill>
                <a:cs typeface="Arial"/>
              </a:rPr>
            </a:br>
            <a:br>
              <a:rPr lang="en-GB" altLang="nb-NO" sz="1800" dirty="0">
                <a:solidFill>
                  <a:srgbClr val="FFFFFF"/>
                </a:solidFill>
                <a:cs typeface="Arial"/>
              </a:rPr>
            </a:br>
            <a:br>
              <a:rPr lang="nb-NO" altLang="nb-NO" sz="1800" dirty="0">
                <a:solidFill>
                  <a:srgbClr val="FFFFFF"/>
                </a:solidFill>
              </a:rPr>
            </a:br>
            <a:br>
              <a:rPr lang="en-GB" altLang="nb-NO" sz="1800" b="0" dirty="0">
                <a:solidFill>
                  <a:srgbClr val="FFFFFF"/>
                </a:solidFill>
                <a:latin typeface="Arial"/>
                <a:cs typeface="Arial"/>
                <a:sym typeface="Arial"/>
              </a:rPr>
            </a:br>
            <a:endParaRPr lang="en" b="0" dirty="0"/>
          </a:p>
        </p:txBody>
      </p:sp>
      <p:sp>
        <p:nvSpPr>
          <p:cNvPr id="119" name="Shape 119"/>
          <p:cNvSpPr txBox="1"/>
          <p:nvPr/>
        </p:nvSpPr>
        <p:spPr>
          <a:xfrm>
            <a:off x="1071154" y="4075611"/>
            <a:ext cx="7881296" cy="640079"/>
          </a:xfrm>
          <a:prstGeom prst="rect">
            <a:avLst/>
          </a:prstGeom>
          <a:noFill/>
          <a:ln>
            <a:noFill/>
          </a:ln>
        </p:spPr>
        <p:txBody>
          <a:bodyPr lIns="91425" tIns="91425" rIns="91425" bIns="91425" anchor="t" anchorCtr="0">
            <a:noAutofit/>
          </a:bodyPr>
          <a:lstStyle/>
          <a:p>
            <a:pPr algn="ctr"/>
            <a:r>
              <a:rPr lang="en" sz="1200" dirty="0">
                <a:solidFill>
                  <a:srgbClr val="FFFFFF"/>
                </a:solidFill>
                <a:latin typeface="Lato"/>
                <a:ea typeface="Lato"/>
                <a:cs typeface="Lato"/>
                <a:sym typeface="Lato"/>
              </a:rPr>
              <a:t>SMART is funded by  the European Union under the Horizon 2020 programme, grant agreement 693642. </a:t>
            </a:r>
            <a:br>
              <a:rPr lang="en" sz="1200" dirty="0">
                <a:solidFill>
                  <a:srgbClr val="FFFFFF"/>
                </a:solidFill>
                <a:latin typeface="Lato"/>
                <a:ea typeface="Lato"/>
                <a:cs typeface="Lato"/>
                <a:sym typeface="Lato"/>
              </a:rPr>
            </a:br>
            <a:r>
              <a:rPr lang="en" sz="1200" dirty="0">
                <a:solidFill>
                  <a:srgbClr val="FFFFFF"/>
                </a:solidFill>
                <a:latin typeface="Lato"/>
                <a:ea typeface="Lato"/>
                <a:cs typeface="Lato"/>
                <a:sym typeface="Lato"/>
              </a:rPr>
              <a:t>The contents of this presentation are the sole responsibility of the SMART project </a:t>
            </a:r>
            <a:br>
              <a:rPr lang="en" sz="1200" dirty="0">
                <a:solidFill>
                  <a:srgbClr val="FFFFFF"/>
                </a:solidFill>
                <a:latin typeface="Lato"/>
                <a:ea typeface="Lato"/>
                <a:cs typeface="Lato"/>
                <a:sym typeface="Lato"/>
              </a:rPr>
            </a:br>
            <a:r>
              <a:rPr lang="en" sz="1200" dirty="0">
                <a:solidFill>
                  <a:srgbClr val="FFFFFF"/>
                </a:solidFill>
                <a:latin typeface="Lato"/>
                <a:ea typeface="Lato"/>
                <a:cs typeface="Lato"/>
                <a:sym typeface="Lato"/>
              </a:rPr>
              <a:t>and do not necessarily reflect the views of the European Union. </a:t>
            </a:r>
          </a:p>
        </p:txBody>
      </p:sp>
      <p:pic>
        <p:nvPicPr>
          <p:cNvPr id="4" name="Picture 9" descr="twitter-bird-light-bg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914766" y="3157884"/>
            <a:ext cx="792088" cy="745987"/>
          </a:xfrm>
          <a:prstGeom prst="rect">
            <a:avLst/>
          </a:prstGeom>
          <a:noFill/>
          <a:extLs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3889054"/>
      </p:ext>
    </p:extLst>
  </p:cSld>
  <p:clrMapOvr>
    <a:masterClrMapping/>
  </p:clrMapOvr>
</p:sld>
</file>

<file path=ppt/theme/theme1.xml><?xml version="1.0" encoding="utf-8"?>
<a:theme xmlns:a="http://schemas.openxmlformats.org/drawingml/2006/main" name="SMART template updated May 2017">
  <a:themeElements>
    <a:clrScheme name="Custom 1">
      <a:dk1>
        <a:srgbClr val="1A6566"/>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MART template updated May 2017 [Recovered].potx" id="{7D2D2ECD-45B6-4D7C-B3B0-58AA6FB7FD73}" vid="{9CA5700B-CA5D-47F4-B47E-7D04912E8FB9}"/>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MART template updated May 2017 [Recovered].potx" id="{7D2D2ECD-45B6-4D7C-B3B0-58AA6FB7FD73}" vid="{F045C381-7A51-46E0-8879-BAB27DC517CE}"/>
    </a:ext>
  </a:ext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SMART template updated May 2017</Template>
  <TotalTime>30763</TotalTime>
  <Words>1140</Words>
  <Application>Microsoft Office PowerPoint</Application>
  <PresentationFormat>On-screen Show (16:9)</PresentationFormat>
  <Paragraphs>92</Paragraphs>
  <Slides>14</Slides>
  <Notes>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14</vt:i4>
      </vt:variant>
    </vt:vector>
  </HeadingPairs>
  <TitlesOfParts>
    <vt:vector size="23" baseType="lpstr">
      <vt:lpstr>Lato</vt:lpstr>
      <vt:lpstr>Futura Medium</vt:lpstr>
      <vt:lpstr>Raleway</vt:lpstr>
      <vt:lpstr>Corbel</vt:lpstr>
      <vt:lpstr>Calibri</vt:lpstr>
      <vt:lpstr>Arial</vt:lpstr>
      <vt:lpstr>Calibri Light</vt:lpstr>
      <vt:lpstr>SMART template updated May 2017</vt:lpstr>
      <vt:lpstr>Custom Design</vt:lpstr>
      <vt:lpstr>Financing the transition to sustainability</vt:lpstr>
      <vt:lpstr>Some progress… but it is not enough</vt:lpstr>
      <vt:lpstr>Why?</vt:lpstr>
      <vt:lpstr>PowerPoint Presentation</vt:lpstr>
      <vt:lpstr>ECB mandate</vt:lpstr>
      <vt:lpstr>Bank capital</vt:lpstr>
      <vt:lpstr>Brown asset penalizing factor</vt:lpstr>
      <vt:lpstr>Collateral eligibility</vt:lpstr>
      <vt:lpstr>From Green to Brown Taxonomy</vt:lpstr>
      <vt:lpstr>Broaden the Taxonomy to banks</vt:lpstr>
      <vt:lpstr>Sustainability Disclosures</vt:lpstr>
      <vt:lpstr>Mandatory Sustainability Disclosures</vt:lpstr>
      <vt:lpstr>Disclosure – courts and regulators need support</vt:lpstr>
      <vt:lpstr>            Sustainability is possible, with legislative reform supporting the transition   We welcome your input to our SMART reform proposals: https://www.smart.uio.no/reform_proposals    #SustainabilityisPossible #SMARTproject @UniOsloSMART     </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title of your presentation</dc:title>
  <dc:creator>beatesj_adm</dc:creator>
  <cp:lastModifiedBy>Eilif Ursin Reed</cp:lastModifiedBy>
  <cp:revision>219</cp:revision>
  <dcterms:created xsi:type="dcterms:W3CDTF">2017-05-03T11:40:33Z</dcterms:created>
  <dcterms:modified xsi:type="dcterms:W3CDTF">2020-02-18T22:29:29Z</dcterms:modified>
</cp:coreProperties>
</file>